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31"/>
  </p:notesMasterIdLst>
  <p:sldIdLst>
    <p:sldId id="2056" r:id="rId5"/>
    <p:sldId id="2044" r:id="rId6"/>
    <p:sldId id="2058" r:id="rId7"/>
    <p:sldId id="2071" r:id="rId8"/>
    <p:sldId id="2073" r:id="rId9"/>
    <p:sldId id="2059" r:id="rId10"/>
    <p:sldId id="2060" r:id="rId11"/>
    <p:sldId id="2061" r:id="rId12"/>
    <p:sldId id="2062" r:id="rId13"/>
    <p:sldId id="2063" r:id="rId14"/>
    <p:sldId id="2068" r:id="rId15"/>
    <p:sldId id="2069" r:id="rId16"/>
    <p:sldId id="2070" r:id="rId17"/>
    <p:sldId id="2064" r:id="rId18"/>
    <p:sldId id="2072" r:id="rId19"/>
    <p:sldId id="2074" r:id="rId20"/>
    <p:sldId id="2065" r:id="rId21"/>
    <p:sldId id="2076" r:id="rId22"/>
    <p:sldId id="2079" r:id="rId23"/>
    <p:sldId id="2080" r:id="rId24"/>
    <p:sldId id="2077" r:id="rId25"/>
    <p:sldId id="2066" r:id="rId26"/>
    <p:sldId id="2078" r:id="rId27"/>
    <p:sldId id="2075" r:id="rId28"/>
    <p:sldId id="2067" r:id="rId29"/>
    <p:sldId id="2057" r:id="rId30"/>
  </p:sldIdLst>
  <p:sldSz cx="11522075" cy="6484938"/>
  <p:notesSz cx="7315200" cy="12344400"/>
  <p:embeddedFontLst>
    <p:embeddedFont>
      <p:font typeface="Calibri" panose="020F0502020204030204" pitchFamily="34" charset="0"/>
      <p:regular r:id="rId32"/>
      <p:bold r:id="rId33"/>
      <p:italic r:id="rId34"/>
      <p:boldItalic r:id="rId35"/>
    </p:embeddedFont>
    <p:embeddedFont>
      <p:font typeface="FlexoSoft" panose="020B0604020202020204" charset="0"/>
      <p:regular r:id="rId36"/>
      <p:bold r:id="rId37"/>
      <p:italic r:id="rId38"/>
      <p:boldItalic r:id="rId39"/>
    </p:embeddedFont>
    <p:embeddedFont>
      <p:font typeface="Montserrat" panose="00000500000000000000" pitchFamily="2" charset="0"/>
      <p:regular r:id="rId40"/>
      <p:bold r:id="rId41"/>
      <p:italic r:id="rId42"/>
      <p:boldItalic r:id="rId43"/>
    </p:embeddedFont>
    <p:embeddedFont>
      <p:font typeface="Montserrat Light" panose="00000400000000000000" pitchFamily="2" charset="0"/>
      <p:regular r:id="rId44"/>
      <p:italic r:id="rId45"/>
    </p:embeddedFont>
    <p:embeddedFont>
      <p:font typeface="Montserrat SemiBold" panose="00000700000000000000" pitchFamily="2" charset="0"/>
      <p:bold r:id="rId46"/>
      <p:boldItalic r:id="rId47"/>
    </p:embeddedFont>
    <p:embeddedFont>
      <p:font typeface="Open Sans" panose="020B0606030504020204" pitchFamily="34" charset="0"/>
      <p:regular r:id="rId48"/>
      <p:bold r:id="rId49"/>
      <p:italic r:id="rId50"/>
      <p:boldItalic r:id="rId51"/>
    </p:embeddedFont>
    <p:embeddedFont>
      <p:font typeface="Wingdings 2" panose="05020102010507070707" pitchFamily="18" charset="2"/>
      <p:regular r:id="rId52"/>
    </p:embeddedFont>
  </p:embeddedFontLst>
  <p:custDataLst>
    <p:tags r:id="rId53"/>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44"/>
            <p14:sldId id="2058"/>
            <p14:sldId id="2071"/>
            <p14:sldId id="2073"/>
            <p14:sldId id="2059"/>
            <p14:sldId id="2060"/>
            <p14:sldId id="2061"/>
            <p14:sldId id="2062"/>
            <p14:sldId id="2063"/>
            <p14:sldId id="2068"/>
            <p14:sldId id="2069"/>
            <p14:sldId id="2070"/>
            <p14:sldId id="2064"/>
            <p14:sldId id="2072"/>
            <p14:sldId id="2074"/>
            <p14:sldId id="2065"/>
            <p14:sldId id="2076"/>
            <p14:sldId id="2079"/>
            <p14:sldId id="2080"/>
            <p14:sldId id="2077"/>
            <p14:sldId id="2066"/>
            <p14:sldId id="2078"/>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EE2A24-45C0-4255-AB73-988BCCFDE3F2}" v="68" dt="2024-06-06T11:01:31.42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2" autoAdjust="0"/>
    <p:restoredTop sz="94694"/>
  </p:normalViewPr>
  <p:slideViewPr>
    <p:cSldViewPr snapToGrid="0">
      <p:cViewPr varScale="1">
        <p:scale>
          <a:sx n="112" d="100"/>
          <a:sy n="112" d="100"/>
        </p:scale>
        <p:origin x="396" y="108"/>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2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10.fntdata"/><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09BFA387-08F8-4C4E-A5BB-79909AD69F7C}"/>
    <pc:docChg chg="undo custSel addSld modSld replTag">
      <pc:chgData name="Kümmerle, Markus" userId="edb588ad-b118-44cb-93b6-335b967c9009" providerId="ADAL" clId="{09BFA387-08F8-4C4E-A5BB-79909AD69F7C}" dt="2023-12-21T16:20:25.352" v="230" actId="20577"/>
      <pc:docMkLst>
        <pc:docMk/>
      </pc:docMkLst>
      <pc:sldChg chg="modSp mod">
        <pc:chgData name="Kümmerle, Markus" userId="edb588ad-b118-44cb-93b6-335b967c9009" providerId="ADAL" clId="{09BFA387-08F8-4C4E-A5BB-79909AD69F7C}" dt="2023-12-21T15:59:25.920" v="4" actId="20577"/>
        <pc:sldMkLst>
          <pc:docMk/>
          <pc:sldMk cId="753175953" sldId="2056"/>
        </pc:sldMkLst>
        <pc:spChg chg="mod">
          <ac:chgData name="Kümmerle, Markus" userId="edb588ad-b118-44cb-93b6-335b967c9009" providerId="ADAL" clId="{09BFA387-08F8-4C4E-A5BB-79909AD69F7C}" dt="2023-12-21T15:59:25.920" v="4" actId="20577"/>
          <ac:spMkLst>
            <pc:docMk/>
            <pc:sldMk cId="753175953" sldId="2056"/>
            <ac:spMk id="3" creationId="{403F421F-2D14-EE89-73EB-206BF78C4BA9}"/>
          </ac:spMkLst>
        </pc:spChg>
      </pc:sldChg>
      <pc:sldChg chg="addSp delSp modSp mod">
        <pc:chgData name="Kümmerle, Markus" userId="edb588ad-b118-44cb-93b6-335b967c9009" providerId="ADAL" clId="{09BFA387-08F8-4C4E-A5BB-79909AD69F7C}" dt="2023-12-21T16:15:34.069" v="213" actId="20577"/>
        <pc:sldMkLst>
          <pc:docMk/>
          <pc:sldMk cId="1414803149" sldId="2066"/>
        </pc:sldMkLst>
        <pc:spChg chg="mod">
          <ac:chgData name="Kümmerle, Markus" userId="edb588ad-b118-44cb-93b6-335b967c9009" providerId="ADAL" clId="{09BFA387-08F8-4C4E-A5BB-79909AD69F7C}" dt="2023-12-21T16:02:44.552" v="68" actId="948"/>
          <ac:spMkLst>
            <pc:docMk/>
            <pc:sldMk cId="1414803149" sldId="2066"/>
            <ac:spMk id="2" creationId="{7D742CC3-DD2D-6F61-D9C9-8DFCE6ADE0FC}"/>
          </ac:spMkLst>
        </pc:spChg>
        <pc:spChg chg="mod">
          <ac:chgData name="Kümmerle, Markus" userId="edb588ad-b118-44cb-93b6-335b967c9009" providerId="ADAL" clId="{09BFA387-08F8-4C4E-A5BB-79909AD69F7C}" dt="2023-12-21T16:09:06.323" v="137"/>
          <ac:spMkLst>
            <pc:docMk/>
            <pc:sldMk cId="1414803149" sldId="2066"/>
            <ac:spMk id="6" creationId="{CE6EC7AC-C274-C712-D8C0-FDD436C12B8E}"/>
          </ac:spMkLst>
        </pc:spChg>
        <pc:spChg chg="mod">
          <ac:chgData name="Kümmerle, Markus" userId="edb588ad-b118-44cb-93b6-335b967c9009" providerId="ADAL" clId="{09BFA387-08F8-4C4E-A5BB-79909AD69F7C}" dt="2023-12-21T16:09:20.870" v="140"/>
          <ac:spMkLst>
            <pc:docMk/>
            <pc:sldMk cId="1414803149" sldId="2066"/>
            <ac:spMk id="7" creationId="{79709361-43C7-3E37-0069-F89DF610EEC7}"/>
          </ac:spMkLst>
        </pc:spChg>
        <pc:spChg chg="mod">
          <ac:chgData name="Kümmerle, Markus" userId="edb588ad-b118-44cb-93b6-335b967c9009" providerId="ADAL" clId="{09BFA387-08F8-4C4E-A5BB-79909AD69F7C}" dt="2023-12-21T16:14:31.681" v="174" actId="20577"/>
          <ac:spMkLst>
            <pc:docMk/>
            <pc:sldMk cId="1414803149" sldId="2066"/>
            <ac:spMk id="8" creationId="{0A953785-E519-78B6-ED8D-7943015B543B}"/>
          </ac:spMkLst>
        </pc:spChg>
        <pc:spChg chg="mod">
          <ac:chgData name="Kümmerle, Markus" userId="edb588ad-b118-44cb-93b6-335b967c9009" providerId="ADAL" clId="{09BFA387-08F8-4C4E-A5BB-79909AD69F7C}" dt="2023-12-21T16:10:05.221" v="141"/>
          <ac:spMkLst>
            <pc:docMk/>
            <pc:sldMk cId="1414803149" sldId="2066"/>
            <ac:spMk id="9" creationId="{0D6EEEAF-59F2-49D3-5375-0DD04327877A}"/>
          </ac:spMkLst>
        </pc:spChg>
        <pc:spChg chg="mod">
          <ac:chgData name="Kümmerle, Markus" userId="edb588ad-b118-44cb-93b6-335b967c9009" providerId="ADAL" clId="{09BFA387-08F8-4C4E-A5BB-79909AD69F7C}" dt="2023-12-21T16:14:18.774" v="170" actId="20577"/>
          <ac:spMkLst>
            <pc:docMk/>
            <pc:sldMk cId="1414803149" sldId="2066"/>
            <ac:spMk id="11" creationId="{2F8A97D2-E6CD-88F2-BCEC-11E3AD001192}"/>
          </ac:spMkLst>
        </pc:spChg>
        <pc:spChg chg="mod">
          <ac:chgData name="Kümmerle, Markus" userId="edb588ad-b118-44cb-93b6-335b967c9009" providerId="ADAL" clId="{09BFA387-08F8-4C4E-A5BB-79909AD69F7C}" dt="2023-12-21T16:14:09.280" v="167" actId="20577"/>
          <ac:spMkLst>
            <pc:docMk/>
            <pc:sldMk cId="1414803149" sldId="2066"/>
            <ac:spMk id="24" creationId="{8297DF00-C5F8-AFC2-7F3E-B784CC682D6A}"/>
          </ac:spMkLst>
        </pc:spChg>
        <pc:spChg chg="mod">
          <ac:chgData name="Kümmerle, Markus" userId="edb588ad-b118-44cb-93b6-335b967c9009" providerId="ADAL" clId="{09BFA387-08F8-4C4E-A5BB-79909AD69F7C}" dt="2023-12-21T16:14:14.103" v="169" actId="20577"/>
          <ac:spMkLst>
            <pc:docMk/>
            <pc:sldMk cId="1414803149" sldId="2066"/>
            <ac:spMk id="27" creationId="{4B3AD2FD-68A1-CBB8-2367-AD5A328A624D}"/>
          </ac:spMkLst>
        </pc:spChg>
        <pc:spChg chg="mod">
          <ac:chgData name="Kümmerle, Markus" userId="edb588ad-b118-44cb-93b6-335b967c9009" providerId="ADAL" clId="{09BFA387-08F8-4C4E-A5BB-79909AD69F7C}" dt="2023-12-21T16:10:21.365" v="145"/>
          <ac:spMkLst>
            <pc:docMk/>
            <pc:sldMk cId="1414803149" sldId="2066"/>
            <ac:spMk id="42" creationId="{71721563-436F-503A-2762-280D0E327BF8}"/>
          </ac:spMkLst>
        </pc:spChg>
        <pc:spChg chg="mod">
          <ac:chgData name="Kümmerle, Markus" userId="edb588ad-b118-44cb-93b6-335b967c9009" providerId="ADAL" clId="{09BFA387-08F8-4C4E-A5BB-79909AD69F7C}" dt="2023-12-21T16:15:34.069" v="213" actId="20577"/>
          <ac:spMkLst>
            <pc:docMk/>
            <pc:sldMk cId="1414803149" sldId="2066"/>
            <ac:spMk id="43" creationId="{35157DA7-C1D0-83F8-4824-4AED36190E4C}"/>
          </ac:spMkLst>
        </pc:spChg>
        <pc:spChg chg="add del mod">
          <ac:chgData name="Kümmerle, Markus" userId="edb588ad-b118-44cb-93b6-335b967c9009" providerId="ADAL" clId="{09BFA387-08F8-4C4E-A5BB-79909AD69F7C}" dt="2023-12-21T16:10:30.744" v="149" actId="478"/>
          <ac:spMkLst>
            <pc:docMk/>
            <pc:sldMk cId="1414803149" sldId="2066"/>
            <ac:spMk id="44" creationId="{DE6687E0-0591-A602-7E3C-3D8652BFB1C6}"/>
          </ac:spMkLst>
        </pc:spChg>
        <pc:spChg chg="add del mod modVis">
          <ac:chgData name="Kümmerle, Markus" userId="edb588ad-b118-44cb-93b6-335b967c9009" providerId="ADAL" clId="{09BFA387-08F8-4C4E-A5BB-79909AD69F7C}" dt="2023-12-21T16:02:43.318" v="37"/>
          <ac:spMkLst>
            <pc:docMk/>
            <pc:sldMk cId="1414803149" sldId="2066"/>
            <ac:spMk id="45" creationId="{E7BBC102-6C42-B2F4-D5F7-EE55444B1A43}"/>
          </ac:spMkLst>
        </pc:spChg>
        <pc:spChg chg="add del mod modVis">
          <ac:chgData name="Kümmerle, Markus" userId="edb588ad-b118-44cb-93b6-335b967c9009" providerId="ADAL" clId="{09BFA387-08F8-4C4E-A5BB-79909AD69F7C}" dt="2023-12-21T16:02:43.859" v="64"/>
          <ac:spMkLst>
            <pc:docMk/>
            <pc:sldMk cId="1414803149" sldId="2066"/>
            <ac:spMk id="46" creationId="{F47864DC-36F1-FCD6-2AD9-8152AF699E60}"/>
          </ac:spMkLst>
        </pc:spChg>
        <pc:spChg chg="add del mod modVis">
          <ac:chgData name="Kümmerle, Markus" userId="edb588ad-b118-44cb-93b6-335b967c9009" providerId="ADAL" clId="{09BFA387-08F8-4C4E-A5BB-79909AD69F7C}" dt="2023-12-21T16:02:44.570" v="91"/>
          <ac:spMkLst>
            <pc:docMk/>
            <pc:sldMk cId="1414803149" sldId="2066"/>
            <ac:spMk id="47" creationId="{A5620AC0-FDC3-6C6B-1585-D6872728D376}"/>
          </ac:spMkLst>
        </pc:spChg>
        <pc:graphicFrameChg chg="mod">
          <ac:chgData name="Kümmerle, Markus" userId="edb588ad-b118-44cb-93b6-335b967c9009" providerId="ADAL" clId="{09BFA387-08F8-4C4E-A5BB-79909AD69F7C}" dt="2023-12-21T16:02:44.572" v="93"/>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09BFA387-08F8-4C4E-A5BB-79909AD69F7C}" dt="2023-12-21T16:20:25.352" v="230" actId="20577"/>
        <pc:sldMkLst>
          <pc:docMk/>
          <pc:sldMk cId="1782414986" sldId="2074"/>
        </pc:sldMkLst>
        <pc:spChg chg="mod">
          <ac:chgData name="Kümmerle, Markus" userId="edb588ad-b118-44cb-93b6-335b967c9009" providerId="ADAL" clId="{09BFA387-08F8-4C4E-A5BB-79909AD69F7C}" dt="2023-12-21T16:20:25.352" v="230" actId="20577"/>
          <ac:spMkLst>
            <pc:docMk/>
            <pc:sldMk cId="1782414986" sldId="2074"/>
            <ac:spMk id="4" creationId="{13B22C67-964E-3FCC-8EE2-8BF17CC879BA}"/>
          </ac:spMkLst>
        </pc:spChg>
      </pc:sldChg>
      <pc:sldChg chg="addSp delSp modSp add mod">
        <pc:chgData name="Kümmerle, Markus" userId="edb588ad-b118-44cb-93b6-335b967c9009" providerId="ADAL" clId="{09BFA387-08F8-4C4E-A5BB-79909AD69F7C}" dt="2023-12-21T16:17:17.393" v="220" actId="6549"/>
        <pc:sldMkLst>
          <pc:docMk/>
          <pc:sldMk cId="339368912" sldId="2078"/>
        </pc:sldMkLst>
        <pc:spChg chg="mod">
          <ac:chgData name="Kümmerle, Markus" userId="edb588ad-b118-44cb-93b6-335b967c9009" providerId="ADAL" clId="{09BFA387-08F8-4C4E-A5BB-79909AD69F7C}" dt="2023-12-21T16:02:52.598" v="97" actId="948"/>
          <ac:spMkLst>
            <pc:docMk/>
            <pc:sldMk cId="339368912" sldId="2078"/>
            <ac:spMk id="2" creationId="{7D742CC3-DD2D-6F61-D9C9-8DFCE6ADE0FC}"/>
          </ac:spMkLst>
        </pc:spChg>
        <pc:spChg chg="mod topLvl">
          <ac:chgData name="Kümmerle, Markus" userId="edb588ad-b118-44cb-93b6-335b967c9009" providerId="ADAL" clId="{09BFA387-08F8-4C4E-A5BB-79909AD69F7C}" dt="2023-12-21T16:11:09.232" v="150" actId="164"/>
          <ac:spMkLst>
            <pc:docMk/>
            <pc:sldMk cId="339368912" sldId="2078"/>
            <ac:spMk id="6" creationId="{CE6EC7AC-C274-C712-D8C0-FDD436C12B8E}"/>
          </ac:spMkLst>
        </pc:spChg>
        <pc:spChg chg="mod topLvl">
          <ac:chgData name="Kümmerle, Markus" userId="edb588ad-b118-44cb-93b6-335b967c9009" providerId="ADAL" clId="{09BFA387-08F8-4C4E-A5BB-79909AD69F7C}" dt="2023-12-21T16:11:09.232" v="150" actId="164"/>
          <ac:spMkLst>
            <pc:docMk/>
            <pc:sldMk cId="339368912" sldId="2078"/>
            <ac:spMk id="7" creationId="{79709361-43C7-3E37-0069-F89DF610EEC7}"/>
          </ac:spMkLst>
        </pc:spChg>
        <pc:spChg chg="mod topLvl">
          <ac:chgData name="Kümmerle, Markus" userId="edb588ad-b118-44cb-93b6-335b967c9009" providerId="ADAL" clId="{09BFA387-08F8-4C4E-A5BB-79909AD69F7C}" dt="2023-12-21T16:17:17.393" v="220" actId="6549"/>
          <ac:spMkLst>
            <pc:docMk/>
            <pc:sldMk cId="339368912" sldId="2078"/>
            <ac:spMk id="8" creationId="{0A953785-E519-78B6-ED8D-7943015B543B}"/>
          </ac:spMkLst>
        </pc:spChg>
        <pc:spChg chg="mod topLvl">
          <ac:chgData name="Kümmerle, Markus" userId="edb588ad-b118-44cb-93b6-335b967c9009" providerId="ADAL" clId="{09BFA387-08F8-4C4E-A5BB-79909AD69F7C}" dt="2023-12-21T16:11:09.232" v="150" actId="164"/>
          <ac:spMkLst>
            <pc:docMk/>
            <pc:sldMk cId="339368912" sldId="2078"/>
            <ac:spMk id="9" creationId="{0D6EEEAF-59F2-49D3-5375-0DD04327877A}"/>
          </ac:spMkLst>
        </pc:spChg>
        <pc:spChg chg="mod topLvl">
          <ac:chgData name="Kümmerle, Markus" userId="edb588ad-b118-44cb-93b6-335b967c9009" providerId="ADAL" clId="{09BFA387-08F8-4C4E-A5BB-79909AD69F7C}" dt="2023-12-21T16:11:09.232" v="150" actId="164"/>
          <ac:spMkLst>
            <pc:docMk/>
            <pc:sldMk cId="339368912" sldId="2078"/>
            <ac:spMk id="10" creationId="{6AEF91AC-2D8D-6373-63B4-C12FA8C9C454}"/>
          </ac:spMkLst>
        </pc:spChg>
        <pc:spChg chg="mod topLvl">
          <ac:chgData name="Kümmerle, Markus" userId="edb588ad-b118-44cb-93b6-335b967c9009" providerId="ADAL" clId="{09BFA387-08F8-4C4E-A5BB-79909AD69F7C}" dt="2023-12-21T16:16:08.488" v="216" actId="20577"/>
          <ac:spMkLst>
            <pc:docMk/>
            <pc:sldMk cId="339368912" sldId="2078"/>
            <ac:spMk id="11" creationId="{2F8A97D2-E6CD-88F2-BCEC-11E3AD001192}"/>
          </ac:spMkLst>
        </pc:spChg>
        <pc:spChg chg="del mod topLvl">
          <ac:chgData name="Kümmerle, Markus" userId="edb588ad-b118-44cb-93b6-335b967c9009" providerId="ADAL" clId="{09BFA387-08F8-4C4E-A5BB-79909AD69F7C}" dt="2023-12-21T16:04:31.745" v="127" actId="478"/>
          <ac:spMkLst>
            <pc:docMk/>
            <pc:sldMk cId="339368912" sldId="2078"/>
            <ac:spMk id="12" creationId="{45E45698-43DF-6570-5E0F-761D74199BF8}"/>
          </ac:spMkLst>
        </pc:spChg>
        <pc:spChg chg="del mod topLvl">
          <ac:chgData name="Kümmerle, Markus" userId="edb588ad-b118-44cb-93b6-335b967c9009" providerId="ADAL" clId="{09BFA387-08F8-4C4E-A5BB-79909AD69F7C}" dt="2023-12-21T16:04:31.745" v="127" actId="478"/>
          <ac:spMkLst>
            <pc:docMk/>
            <pc:sldMk cId="339368912" sldId="2078"/>
            <ac:spMk id="13" creationId="{4DCBD1BB-4218-0CAD-6D74-CE1450106985}"/>
          </ac:spMkLst>
        </pc:spChg>
        <pc:spChg chg="del mod topLvl">
          <ac:chgData name="Kümmerle, Markus" userId="edb588ad-b118-44cb-93b6-335b967c9009" providerId="ADAL" clId="{09BFA387-08F8-4C4E-A5BB-79909AD69F7C}" dt="2023-12-21T16:04:31.745" v="127" actId="478"/>
          <ac:spMkLst>
            <pc:docMk/>
            <pc:sldMk cId="339368912" sldId="2078"/>
            <ac:spMk id="14" creationId="{D0BD93B7-6F02-38FE-212E-B5265A99144C}"/>
          </ac:spMkLst>
        </pc:spChg>
        <pc:spChg chg="del mod topLvl">
          <ac:chgData name="Kümmerle, Markus" userId="edb588ad-b118-44cb-93b6-335b967c9009" providerId="ADAL" clId="{09BFA387-08F8-4C4E-A5BB-79909AD69F7C}" dt="2023-12-21T16:04:31.745" v="127" actId="478"/>
          <ac:spMkLst>
            <pc:docMk/>
            <pc:sldMk cId="339368912" sldId="2078"/>
            <ac:spMk id="16" creationId="{34B33FF2-7C22-61F1-97AF-BAA2A65A59C8}"/>
          </ac:spMkLst>
        </pc:spChg>
        <pc:spChg chg="del mod topLvl">
          <ac:chgData name="Kümmerle, Markus" userId="edb588ad-b118-44cb-93b6-335b967c9009" providerId="ADAL" clId="{09BFA387-08F8-4C4E-A5BB-79909AD69F7C}" dt="2023-12-21T16:04:31.745" v="127" actId="478"/>
          <ac:spMkLst>
            <pc:docMk/>
            <pc:sldMk cId="339368912" sldId="2078"/>
            <ac:spMk id="20" creationId="{759D194B-25AF-99A1-7D7B-1AD74CBBB6EC}"/>
          </ac:spMkLst>
        </pc:spChg>
        <pc:spChg chg="del mod topLvl">
          <ac:chgData name="Kümmerle, Markus" userId="edb588ad-b118-44cb-93b6-335b967c9009" providerId="ADAL" clId="{09BFA387-08F8-4C4E-A5BB-79909AD69F7C}" dt="2023-12-21T16:04:31.745" v="127" actId="478"/>
          <ac:spMkLst>
            <pc:docMk/>
            <pc:sldMk cId="339368912" sldId="2078"/>
            <ac:spMk id="23" creationId="{6E70D4FB-3C7D-B377-45FE-02979E0D3AD6}"/>
          </ac:spMkLst>
        </pc:spChg>
        <pc:spChg chg="del mod topLvl">
          <ac:chgData name="Kümmerle, Markus" userId="edb588ad-b118-44cb-93b6-335b967c9009" providerId="ADAL" clId="{09BFA387-08F8-4C4E-A5BB-79909AD69F7C}" dt="2023-12-21T16:04:31.745" v="127" actId="478"/>
          <ac:spMkLst>
            <pc:docMk/>
            <pc:sldMk cId="339368912" sldId="2078"/>
            <ac:spMk id="26" creationId="{E78C5FD0-2CE6-6D5F-9079-DD17612D3961}"/>
          </ac:spMkLst>
        </pc:spChg>
        <pc:spChg chg="del mod topLvl">
          <ac:chgData name="Kümmerle, Markus" userId="edb588ad-b118-44cb-93b6-335b967c9009" providerId="ADAL" clId="{09BFA387-08F8-4C4E-A5BB-79909AD69F7C}" dt="2023-12-21T16:04:31.745" v="127" actId="478"/>
          <ac:spMkLst>
            <pc:docMk/>
            <pc:sldMk cId="339368912" sldId="2078"/>
            <ac:spMk id="27" creationId="{4B3AD2FD-68A1-CBB8-2367-AD5A328A624D}"/>
          </ac:spMkLst>
        </pc:spChg>
        <pc:spChg chg="del mod topLvl">
          <ac:chgData name="Kümmerle, Markus" userId="edb588ad-b118-44cb-93b6-335b967c9009" providerId="ADAL" clId="{09BFA387-08F8-4C4E-A5BB-79909AD69F7C}" dt="2023-12-21T16:04:31.745" v="127" actId="478"/>
          <ac:spMkLst>
            <pc:docMk/>
            <pc:sldMk cId="339368912" sldId="2078"/>
            <ac:spMk id="31" creationId="{75599883-A142-C2DA-D71D-CD2688BE7EB4}"/>
          </ac:spMkLst>
        </pc:spChg>
        <pc:spChg chg="del mod topLvl">
          <ac:chgData name="Kümmerle, Markus" userId="edb588ad-b118-44cb-93b6-335b967c9009" providerId="ADAL" clId="{09BFA387-08F8-4C4E-A5BB-79909AD69F7C}" dt="2023-12-21T16:04:31.745" v="127" actId="478"/>
          <ac:spMkLst>
            <pc:docMk/>
            <pc:sldMk cId="339368912" sldId="2078"/>
            <ac:spMk id="32" creationId="{2195EE94-68F9-6F60-9E24-CA2616ACD82B}"/>
          </ac:spMkLst>
        </pc:spChg>
        <pc:spChg chg="del mod topLvl">
          <ac:chgData name="Kümmerle, Markus" userId="edb588ad-b118-44cb-93b6-335b967c9009" providerId="ADAL" clId="{09BFA387-08F8-4C4E-A5BB-79909AD69F7C}" dt="2023-12-21T16:04:31.745" v="127" actId="478"/>
          <ac:spMkLst>
            <pc:docMk/>
            <pc:sldMk cId="339368912" sldId="2078"/>
            <ac:spMk id="33" creationId="{78A9E7D2-6F7C-A362-9CDE-78C8766D78BA}"/>
          </ac:spMkLst>
        </pc:spChg>
        <pc:spChg chg="del mod topLvl">
          <ac:chgData name="Kümmerle, Markus" userId="edb588ad-b118-44cb-93b6-335b967c9009" providerId="ADAL" clId="{09BFA387-08F8-4C4E-A5BB-79909AD69F7C}" dt="2023-12-21T16:04:31.745" v="127" actId="478"/>
          <ac:spMkLst>
            <pc:docMk/>
            <pc:sldMk cId="339368912" sldId="2078"/>
            <ac:spMk id="34" creationId="{3D039C03-409B-6CB1-C3B7-C4D8E78F6A2A}"/>
          </ac:spMkLst>
        </pc:spChg>
        <pc:spChg chg="del mod topLvl">
          <ac:chgData name="Kümmerle, Markus" userId="edb588ad-b118-44cb-93b6-335b967c9009" providerId="ADAL" clId="{09BFA387-08F8-4C4E-A5BB-79909AD69F7C}" dt="2023-12-21T16:04:31.745" v="127" actId="478"/>
          <ac:spMkLst>
            <pc:docMk/>
            <pc:sldMk cId="339368912" sldId="2078"/>
            <ac:spMk id="35" creationId="{2B5BE03B-32B6-51BB-93EA-3C7344857AB2}"/>
          </ac:spMkLst>
        </pc:spChg>
        <pc:spChg chg="del mod topLvl">
          <ac:chgData name="Kümmerle, Markus" userId="edb588ad-b118-44cb-93b6-335b967c9009" providerId="ADAL" clId="{09BFA387-08F8-4C4E-A5BB-79909AD69F7C}" dt="2023-12-21T16:04:31.745" v="127" actId="478"/>
          <ac:spMkLst>
            <pc:docMk/>
            <pc:sldMk cId="339368912" sldId="2078"/>
            <ac:spMk id="36" creationId="{35A91949-860B-3490-3470-137B9836B6AF}"/>
          </ac:spMkLst>
        </pc:spChg>
        <pc:spChg chg="del mod topLvl">
          <ac:chgData name="Kümmerle, Markus" userId="edb588ad-b118-44cb-93b6-335b967c9009" providerId="ADAL" clId="{09BFA387-08F8-4C4E-A5BB-79909AD69F7C}" dt="2023-12-21T16:04:31.745" v="127" actId="478"/>
          <ac:spMkLst>
            <pc:docMk/>
            <pc:sldMk cId="339368912" sldId="2078"/>
            <ac:spMk id="37" creationId="{D2BDDBC7-91D1-0E37-7382-6520A499E6F2}"/>
          </ac:spMkLst>
        </pc:spChg>
        <pc:spChg chg="del mod topLvl">
          <ac:chgData name="Kümmerle, Markus" userId="edb588ad-b118-44cb-93b6-335b967c9009" providerId="ADAL" clId="{09BFA387-08F8-4C4E-A5BB-79909AD69F7C}" dt="2023-12-21T16:04:31.745" v="127" actId="478"/>
          <ac:spMkLst>
            <pc:docMk/>
            <pc:sldMk cId="339368912" sldId="2078"/>
            <ac:spMk id="38" creationId="{87B7EEAA-2FF1-82A4-3241-42CEED7F5371}"/>
          </ac:spMkLst>
        </pc:spChg>
        <pc:spChg chg="mod topLvl">
          <ac:chgData name="Kümmerle, Markus" userId="edb588ad-b118-44cb-93b6-335b967c9009" providerId="ADAL" clId="{09BFA387-08F8-4C4E-A5BB-79909AD69F7C}" dt="2023-12-21T16:11:09.232" v="150" actId="164"/>
          <ac:spMkLst>
            <pc:docMk/>
            <pc:sldMk cId="339368912" sldId="2078"/>
            <ac:spMk id="42" creationId="{71721563-436F-503A-2762-280D0E327BF8}"/>
          </ac:spMkLst>
        </pc:spChg>
        <pc:spChg chg="mod topLvl">
          <ac:chgData name="Kümmerle, Markus" userId="edb588ad-b118-44cb-93b6-335b967c9009" providerId="ADAL" clId="{09BFA387-08F8-4C4E-A5BB-79909AD69F7C}" dt="2023-12-21T16:11:09.232" v="150" actId="164"/>
          <ac:spMkLst>
            <pc:docMk/>
            <pc:sldMk cId="339368912" sldId="2078"/>
            <ac:spMk id="43" creationId="{35157DA7-C1D0-83F8-4824-4AED36190E4C}"/>
          </ac:spMkLst>
        </pc:spChg>
        <pc:spChg chg="del">
          <ac:chgData name="Kümmerle, Markus" userId="edb588ad-b118-44cb-93b6-335b967c9009" providerId="ADAL" clId="{09BFA387-08F8-4C4E-A5BB-79909AD69F7C}" dt="2023-12-21T16:08:54.225" v="136" actId="478"/>
          <ac:spMkLst>
            <pc:docMk/>
            <pc:sldMk cId="339368912" sldId="2078"/>
            <ac:spMk id="44" creationId="{DE6687E0-0591-A602-7E3C-3D8652BFB1C6}"/>
          </ac:spMkLst>
        </pc:spChg>
        <pc:spChg chg="add del mod modVis">
          <ac:chgData name="Kümmerle, Markus" userId="edb588ad-b118-44cb-93b6-335b967c9009" providerId="ADAL" clId="{09BFA387-08F8-4C4E-A5BB-79909AD69F7C}" dt="2023-12-21T16:02:52.617" v="120"/>
          <ac:spMkLst>
            <pc:docMk/>
            <pc:sldMk cId="339368912" sldId="2078"/>
            <ac:spMk id="45" creationId="{FC341158-A2FE-CCD0-7925-6EC8A0D27163}"/>
          </ac:spMkLst>
        </pc:spChg>
        <pc:grpChg chg="del">
          <ac:chgData name="Kümmerle, Markus" userId="edb588ad-b118-44cb-93b6-335b967c9009" providerId="ADAL" clId="{09BFA387-08F8-4C4E-A5BB-79909AD69F7C}" dt="2023-12-21T16:04:17.067" v="124" actId="478"/>
          <ac:grpSpMkLst>
            <pc:docMk/>
            <pc:sldMk cId="339368912" sldId="2078"/>
            <ac:grpSpMk id="39" creationId="{715A3A3B-4606-2BFB-2225-2CE53F43F2C4}"/>
          </ac:grpSpMkLst>
        </pc:grpChg>
        <pc:grpChg chg="add mod">
          <ac:chgData name="Kümmerle, Markus" userId="edb588ad-b118-44cb-93b6-335b967c9009" providerId="ADAL" clId="{09BFA387-08F8-4C4E-A5BB-79909AD69F7C}" dt="2023-12-21T16:12:18.271" v="165" actId="1035"/>
          <ac:grpSpMkLst>
            <pc:docMk/>
            <pc:sldMk cId="339368912" sldId="2078"/>
            <ac:grpSpMk id="46" creationId="{06DC11F2-A137-EC1A-085F-8EE58F0C86DD}"/>
          </ac:grpSpMkLst>
        </pc:grpChg>
        <pc:grpChg chg="del">
          <ac:chgData name="Kümmerle, Markus" userId="edb588ad-b118-44cb-93b6-335b967c9009" providerId="ADAL" clId="{09BFA387-08F8-4C4E-A5BB-79909AD69F7C}" dt="2023-12-21T16:04:14.535" v="123" actId="478"/>
          <ac:grpSpMkLst>
            <pc:docMk/>
            <pc:sldMk cId="339368912" sldId="2078"/>
            <ac:grpSpMk id="50" creationId="{6D599B55-70FE-BD1B-A824-D6089AC71B23}"/>
          </ac:grpSpMkLst>
        </pc:grpChg>
        <pc:grpChg chg="del mod">
          <ac:chgData name="Kümmerle, Markus" userId="edb588ad-b118-44cb-93b6-335b967c9009" providerId="ADAL" clId="{09BFA387-08F8-4C4E-A5BB-79909AD69F7C}" dt="2023-12-21T16:04:25.491" v="126" actId="165"/>
          <ac:grpSpMkLst>
            <pc:docMk/>
            <pc:sldMk cId="339368912" sldId="2078"/>
            <ac:grpSpMk id="51" creationId="{700F0E00-A6AE-C9E1-C9A3-7D8D0A66CFFE}"/>
          </ac:grpSpMkLst>
        </pc:grpChg>
        <pc:grpChg chg="del mod">
          <ac:chgData name="Kümmerle, Markus" userId="edb588ad-b118-44cb-93b6-335b967c9009" providerId="ADAL" clId="{09BFA387-08F8-4C4E-A5BB-79909AD69F7C}" dt="2023-12-21T16:04:25.491" v="126" actId="165"/>
          <ac:grpSpMkLst>
            <pc:docMk/>
            <pc:sldMk cId="339368912" sldId="2078"/>
            <ac:grpSpMk id="52" creationId="{E10BAFEE-DC6B-91B9-68C8-76766D458F23}"/>
          </ac:grpSpMkLst>
        </pc:grpChg>
        <pc:grpChg chg="del mod">
          <ac:chgData name="Kümmerle, Markus" userId="edb588ad-b118-44cb-93b6-335b967c9009" providerId="ADAL" clId="{09BFA387-08F8-4C4E-A5BB-79909AD69F7C}" dt="2023-12-21T16:04:25.491" v="126" actId="165"/>
          <ac:grpSpMkLst>
            <pc:docMk/>
            <pc:sldMk cId="339368912" sldId="2078"/>
            <ac:grpSpMk id="53" creationId="{C624C847-4615-81AD-008D-CCB59A34475D}"/>
          </ac:grpSpMkLst>
        </pc:grpChg>
        <pc:grpChg chg="del">
          <ac:chgData name="Kümmerle, Markus" userId="edb588ad-b118-44cb-93b6-335b967c9009" providerId="ADAL" clId="{09BFA387-08F8-4C4E-A5BB-79909AD69F7C}" dt="2023-12-21T16:04:25.491" v="126" actId="165"/>
          <ac:grpSpMkLst>
            <pc:docMk/>
            <pc:sldMk cId="339368912" sldId="2078"/>
            <ac:grpSpMk id="54" creationId="{559565DB-0D3B-F6F3-BDA4-5150CA19BE28}"/>
          </ac:grpSpMkLst>
        </pc:grpChg>
        <pc:graphicFrameChg chg="mod">
          <ac:chgData name="Kümmerle, Markus" userId="edb588ad-b118-44cb-93b6-335b967c9009" providerId="ADAL" clId="{09BFA387-08F8-4C4E-A5BB-79909AD69F7C}" dt="2023-12-21T16:02:52.619" v="122"/>
          <ac:graphicFrameMkLst>
            <pc:docMk/>
            <pc:sldMk cId="339368912" sldId="2078"/>
            <ac:graphicFrameMk id="5" creationId="{64F98DC9-1AD0-7AED-5244-088B88707CB1}"/>
          </ac:graphicFrameMkLst>
        </pc:graphicFrameChg>
      </pc:sldChg>
    </pc:docChg>
  </pc:docChgLst>
  <pc:docChgLst>
    <pc:chgData name="Kümmerle, Markus" userId="edb588ad-b118-44cb-93b6-335b967c9009" providerId="ADAL" clId="{B82CC40D-97D3-4F7D-9D76-D5107F3005F0}"/>
    <pc:docChg chg="undo custSel addSld delSld modSld sldOrd modSection replTag">
      <pc:chgData name="Kümmerle, Markus" userId="edb588ad-b118-44cb-93b6-335b967c9009" providerId="ADAL" clId="{B82CC40D-97D3-4F7D-9D76-D5107F3005F0}" dt="2023-07-18T12:50:18.313" v="1917" actId="1076"/>
      <pc:docMkLst>
        <pc:docMk/>
      </pc:docMkLst>
      <pc:sldChg chg="modSp mod">
        <pc:chgData name="Kümmerle, Markus" userId="edb588ad-b118-44cb-93b6-335b967c9009" providerId="ADAL" clId="{B82CC40D-97D3-4F7D-9D76-D5107F3005F0}" dt="2023-06-15T07:27:43.099" v="419" actId="20577"/>
        <pc:sldMkLst>
          <pc:docMk/>
          <pc:sldMk cId="1652484770" sldId="2044"/>
        </pc:sldMkLst>
        <pc:spChg chg="mod">
          <ac:chgData name="Kümmerle, Markus" userId="edb588ad-b118-44cb-93b6-335b967c9009" providerId="ADAL" clId="{B82CC40D-97D3-4F7D-9D76-D5107F3005F0}" dt="2023-06-15T07:27:43.099" v="419" actId="20577"/>
          <ac:spMkLst>
            <pc:docMk/>
            <pc:sldMk cId="1652484770" sldId="2044"/>
            <ac:spMk id="7" creationId="{C1CBEC6C-A35E-B413-C2F0-A045C556DBD2}"/>
          </ac:spMkLst>
        </pc:spChg>
      </pc:sldChg>
      <pc:sldChg chg="addSp delSp modSp mod">
        <pc:chgData name="Kümmerle, Markus" userId="edb588ad-b118-44cb-93b6-335b967c9009" providerId="ADAL" clId="{B82CC40D-97D3-4F7D-9D76-D5107F3005F0}" dt="2023-06-29T12:49:45.517" v="1785" actId="20577"/>
        <pc:sldMkLst>
          <pc:docMk/>
          <pc:sldMk cId="753175953" sldId="2056"/>
        </pc:sldMkLst>
        <pc:spChg chg="mod">
          <ac:chgData name="Kümmerle, Markus" userId="edb588ad-b118-44cb-93b6-335b967c9009" providerId="ADAL" clId="{B82CC40D-97D3-4F7D-9D76-D5107F3005F0}" dt="2023-06-29T12:49:45.517" v="1785" actId="20577"/>
          <ac:spMkLst>
            <pc:docMk/>
            <pc:sldMk cId="753175953" sldId="2056"/>
            <ac:spMk id="3" creationId="{403F421F-2D14-EE89-73EB-206BF78C4BA9}"/>
          </ac:spMkLst>
        </pc:spChg>
        <pc:picChg chg="add del mod">
          <ac:chgData name="Kümmerle, Markus" userId="edb588ad-b118-44cb-93b6-335b967c9009" providerId="ADAL" clId="{B82CC40D-97D3-4F7D-9D76-D5107F3005F0}" dt="2023-06-29T12:49:39.312" v="1783" actId="478"/>
          <ac:picMkLst>
            <pc:docMk/>
            <pc:sldMk cId="753175953" sldId="2056"/>
            <ac:picMk id="5" creationId="{99232BC1-DC48-A1EF-F4D6-13A99B48CFA4}"/>
          </ac:picMkLst>
        </pc:picChg>
      </pc:sldChg>
      <pc:sldChg chg="addSp delSp modSp mod ord">
        <pc:chgData name="Kümmerle, Markus" userId="edb588ad-b118-44cb-93b6-335b967c9009" providerId="ADAL" clId="{B82CC40D-97D3-4F7D-9D76-D5107F3005F0}" dt="2023-06-29T12:55:37.422" v="1883" actId="164"/>
        <pc:sldMkLst>
          <pc:docMk/>
          <pc:sldMk cId="1331663379" sldId="2065"/>
        </pc:sldMkLst>
        <pc:spChg chg="mod">
          <ac:chgData name="Kümmerle, Markus" userId="edb588ad-b118-44cb-93b6-335b967c9009" providerId="ADAL" clId="{B82CC40D-97D3-4F7D-9D76-D5107F3005F0}" dt="2023-06-15T10:31:57.934" v="798" actId="12789"/>
          <ac:spMkLst>
            <pc:docMk/>
            <pc:sldMk cId="1331663379" sldId="2065"/>
            <ac:spMk id="26" creationId="{A6DE6F58-E051-0EE5-265F-5CC6BEC29DD3}"/>
          </ac:spMkLst>
        </pc:spChg>
        <pc:spChg chg="mod">
          <ac:chgData name="Kümmerle, Markus" userId="edb588ad-b118-44cb-93b6-335b967c9009" providerId="ADAL" clId="{B82CC40D-97D3-4F7D-9D76-D5107F3005F0}" dt="2023-06-15T10:31:57.934" v="798" actId="12789"/>
          <ac:spMkLst>
            <pc:docMk/>
            <pc:sldMk cId="1331663379" sldId="2065"/>
            <ac:spMk id="27" creationId="{A2E51628-33E5-30C2-9D29-C3E29D9B5BB9}"/>
          </ac:spMkLst>
        </pc:spChg>
        <pc:spChg chg="mod">
          <ac:chgData name="Kümmerle, Markus" userId="edb588ad-b118-44cb-93b6-335b967c9009" providerId="ADAL" clId="{B82CC40D-97D3-4F7D-9D76-D5107F3005F0}" dt="2023-06-15T10:31:57.934" v="798" actId="12789"/>
          <ac:spMkLst>
            <pc:docMk/>
            <pc:sldMk cId="1331663379" sldId="2065"/>
            <ac:spMk id="28" creationId="{150C3185-22E1-0DC9-74BB-E90DD3C3A20C}"/>
          </ac:spMkLst>
        </pc:spChg>
        <pc:spChg chg="mod">
          <ac:chgData name="Kümmerle, Markus" userId="edb588ad-b118-44cb-93b6-335b967c9009" providerId="ADAL" clId="{B82CC40D-97D3-4F7D-9D76-D5107F3005F0}" dt="2023-06-15T10:31:57.934" v="798" actId="12789"/>
          <ac:spMkLst>
            <pc:docMk/>
            <pc:sldMk cId="1331663379" sldId="2065"/>
            <ac:spMk id="29" creationId="{7065B4C3-85B1-1697-939B-3A38F96488B5}"/>
          </ac:spMkLst>
        </pc:spChg>
        <pc:spChg chg="mod">
          <ac:chgData name="Kümmerle, Markus" userId="edb588ad-b118-44cb-93b6-335b967c9009" providerId="ADAL" clId="{B82CC40D-97D3-4F7D-9D76-D5107F3005F0}" dt="2023-06-15T10:31:57.934" v="798" actId="12789"/>
          <ac:spMkLst>
            <pc:docMk/>
            <pc:sldMk cId="1331663379" sldId="2065"/>
            <ac:spMk id="30" creationId="{92DAE401-2A74-F29A-161B-0A800C531922}"/>
          </ac:spMkLst>
        </pc:spChg>
        <pc:spChg chg="mod">
          <ac:chgData name="Kümmerle, Markus" userId="edb588ad-b118-44cb-93b6-335b967c9009" providerId="ADAL" clId="{B82CC40D-97D3-4F7D-9D76-D5107F3005F0}" dt="2023-06-15T10:31:57.934" v="798" actId="12789"/>
          <ac:spMkLst>
            <pc:docMk/>
            <pc:sldMk cId="1331663379" sldId="2065"/>
            <ac:spMk id="31" creationId="{582E95C1-5721-89E6-DC8C-1366AF8F12F0}"/>
          </ac:spMkLst>
        </pc:spChg>
        <pc:spChg chg="mod">
          <ac:chgData name="Kümmerle, Markus" userId="edb588ad-b118-44cb-93b6-335b967c9009" providerId="ADAL" clId="{B82CC40D-97D3-4F7D-9D76-D5107F3005F0}" dt="2023-06-15T10:31:57.934" v="798" actId="12789"/>
          <ac:spMkLst>
            <pc:docMk/>
            <pc:sldMk cId="1331663379" sldId="2065"/>
            <ac:spMk id="32" creationId="{00BAFA0F-4342-8406-29AA-32BE588CADB6}"/>
          </ac:spMkLst>
        </pc:spChg>
        <pc:grpChg chg="mod topLvl">
          <ac:chgData name="Kümmerle, Markus" userId="edb588ad-b118-44cb-93b6-335b967c9009" providerId="ADAL" clId="{B82CC40D-97D3-4F7D-9D76-D5107F3005F0}" dt="2023-06-15T10:32:01.854" v="799" actId="164"/>
          <ac:grpSpMkLst>
            <pc:docMk/>
            <pc:sldMk cId="1331663379" sldId="2065"/>
            <ac:grpSpMk id="22" creationId="{E2CC1AD4-413A-9A83-A0EB-A168E8C45315}"/>
          </ac:grpSpMkLst>
        </pc:grpChg>
        <pc:grpChg chg="mod">
          <ac:chgData name="Kümmerle, Markus" userId="edb588ad-b118-44cb-93b6-335b967c9009" providerId="ADAL" clId="{B82CC40D-97D3-4F7D-9D76-D5107F3005F0}" dt="2023-06-15T10:31:57.934" v="798" actId="12789"/>
          <ac:grpSpMkLst>
            <pc:docMk/>
            <pc:sldMk cId="1331663379" sldId="2065"/>
            <ac:grpSpMk id="25" creationId="{409573BB-DC4B-5847-F240-53D93C63A878}"/>
          </ac:grpSpMkLst>
        </pc:grpChg>
        <pc:grpChg chg="add mod">
          <ac:chgData name="Kümmerle, Markus" userId="edb588ad-b118-44cb-93b6-335b967c9009" providerId="ADAL" clId="{B82CC40D-97D3-4F7D-9D76-D5107F3005F0}" dt="2023-06-15T10:32:01.854" v="799" actId="164"/>
          <ac:grpSpMkLst>
            <pc:docMk/>
            <pc:sldMk cId="1331663379" sldId="2065"/>
            <ac:grpSpMk id="44" creationId="{769B114A-5218-D89A-9C73-1BEFD15EE8A0}"/>
          </ac:grpSpMkLst>
        </pc:grpChg>
        <pc:grpChg chg="del">
          <ac:chgData name="Kümmerle, Markus" userId="edb588ad-b118-44cb-93b6-335b967c9009" providerId="ADAL" clId="{B82CC40D-97D3-4F7D-9D76-D5107F3005F0}" dt="2023-06-15T10:34:17.143" v="931" actId="165"/>
          <ac:grpSpMkLst>
            <pc:docMk/>
            <pc:sldMk cId="1331663379" sldId="2065"/>
            <ac:grpSpMk id="74" creationId="{940EC5E8-4B9E-76AA-1A76-69535A93071A}"/>
          </ac:grpSpMkLst>
        </pc:grpChg>
        <pc:grpChg chg="del">
          <ac:chgData name="Kümmerle, Markus" userId="edb588ad-b118-44cb-93b6-335b967c9009" providerId="ADAL" clId="{B82CC40D-97D3-4F7D-9D76-D5107F3005F0}" dt="2023-06-15T10:32:44.942" v="907" actId="165"/>
          <ac:grpSpMkLst>
            <pc:docMk/>
            <pc:sldMk cId="1331663379" sldId="2065"/>
            <ac:grpSpMk id="86" creationId="{B5AE7EAB-BBDD-720A-AE74-72FA0463240D}"/>
          </ac:grpSpMkLst>
        </pc:grpChg>
        <pc:grpChg chg="add mod">
          <ac:chgData name="Kümmerle, Markus" userId="edb588ad-b118-44cb-93b6-335b967c9009" providerId="ADAL" clId="{B82CC40D-97D3-4F7D-9D76-D5107F3005F0}" dt="2023-06-15T10:33:56.594" v="929" actId="164"/>
          <ac:grpSpMkLst>
            <pc:docMk/>
            <pc:sldMk cId="1331663379" sldId="2065"/>
            <ac:grpSpMk id="87" creationId="{C00560F3-2381-A42C-92B6-3244FADD05DE}"/>
          </ac:grpSpMkLst>
        </pc:grpChg>
        <pc:grpChg chg="del">
          <ac:chgData name="Kümmerle, Markus" userId="edb588ad-b118-44cb-93b6-335b967c9009" providerId="ADAL" clId="{B82CC40D-97D3-4F7D-9D76-D5107F3005F0}" dt="2023-06-29T12:51:43.728" v="1794" actId="165"/>
          <ac:grpSpMkLst>
            <pc:docMk/>
            <pc:sldMk cId="1331663379" sldId="2065"/>
            <ac:grpSpMk id="91" creationId="{9AACA4ED-14F6-3D95-C9D1-60D47CB41F23}"/>
          </ac:grpSpMkLst>
        </pc:grpChg>
        <pc:grpChg chg="add del mod">
          <ac:chgData name="Kümmerle, Markus" userId="edb588ad-b118-44cb-93b6-335b967c9009" providerId="ADAL" clId="{B82CC40D-97D3-4F7D-9D76-D5107F3005F0}" dt="2023-06-29T12:53:14.587" v="1801" actId="165"/>
          <ac:grpSpMkLst>
            <pc:docMk/>
            <pc:sldMk cId="1331663379" sldId="2065"/>
            <ac:grpSpMk id="93" creationId="{2CBBF643-CB74-95B0-DDC0-4890DF41B0E7}"/>
          </ac:grpSpMkLst>
        </pc:grpChg>
        <pc:grpChg chg="del">
          <ac:chgData name="Kümmerle, Markus" userId="edb588ad-b118-44cb-93b6-335b967c9009" providerId="ADAL" clId="{B82CC40D-97D3-4F7D-9D76-D5107F3005F0}" dt="2023-06-15T10:30:06.843" v="648" actId="165"/>
          <ac:grpSpMkLst>
            <pc:docMk/>
            <pc:sldMk cId="1331663379" sldId="2065"/>
            <ac:grpSpMk id="94" creationId="{1D69497F-DC8E-07E3-BC8B-51644599A090}"/>
          </ac:grpSpMkLst>
        </pc:grpChg>
        <pc:grpChg chg="add mod">
          <ac:chgData name="Kümmerle, Markus" userId="edb588ad-b118-44cb-93b6-335b967c9009" providerId="ADAL" clId="{B82CC40D-97D3-4F7D-9D76-D5107F3005F0}" dt="2023-06-29T12:52:16.508" v="1800" actId="164"/>
          <ac:grpSpMkLst>
            <pc:docMk/>
            <pc:sldMk cId="1331663379" sldId="2065"/>
            <ac:grpSpMk id="94" creationId="{606C0CC9-1908-86AE-DCC6-CB8DC172EAEE}"/>
          </ac:grpSpMkLst>
        </pc:grpChg>
        <pc:grpChg chg="add del mod">
          <ac:chgData name="Kümmerle, Markus" userId="edb588ad-b118-44cb-93b6-335b967c9009" providerId="ADAL" clId="{B82CC40D-97D3-4F7D-9D76-D5107F3005F0}" dt="2023-06-29T12:53:14.587" v="1801" actId="165"/>
          <ac:grpSpMkLst>
            <pc:docMk/>
            <pc:sldMk cId="1331663379" sldId="2065"/>
            <ac:grpSpMk id="96" creationId="{2C41CCB8-A39F-D32F-673C-8D360194E413}"/>
          </ac:grpSpMkLst>
        </pc:grpChg>
        <pc:grpChg chg="add mod">
          <ac:chgData name="Kümmerle, Markus" userId="edb588ad-b118-44cb-93b6-335b967c9009" providerId="ADAL" clId="{B82CC40D-97D3-4F7D-9D76-D5107F3005F0}" dt="2023-06-29T12:54:47.953" v="1877" actId="164"/>
          <ac:grpSpMkLst>
            <pc:docMk/>
            <pc:sldMk cId="1331663379" sldId="2065"/>
            <ac:grpSpMk id="100" creationId="{F0434C64-6450-D3EA-96EC-1B82BFBE3277}"/>
          </ac:grpSpMkLst>
        </pc:grpChg>
        <pc:grpChg chg="add mod">
          <ac:chgData name="Kümmerle, Markus" userId="edb588ad-b118-44cb-93b6-335b967c9009" providerId="ADAL" clId="{B82CC40D-97D3-4F7D-9D76-D5107F3005F0}" dt="2023-06-29T12:55:37.422" v="1883" actId="164"/>
          <ac:grpSpMkLst>
            <pc:docMk/>
            <pc:sldMk cId="1331663379" sldId="2065"/>
            <ac:grpSpMk id="101" creationId="{7D16865C-3CC5-6646-F4EF-B7B260271E69}"/>
          </ac:grpSpMkLst>
        </pc:grpChg>
        <pc:grpChg chg="del">
          <ac:chgData name="Kümmerle, Markus" userId="edb588ad-b118-44cb-93b6-335b967c9009" providerId="ADAL" clId="{B82CC40D-97D3-4F7D-9D76-D5107F3005F0}" dt="2023-06-15T10:31:26.353" v="796" actId="165"/>
          <ac:grpSpMkLst>
            <pc:docMk/>
            <pc:sldMk cId="1331663379" sldId="2065"/>
            <ac:grpSpMk id="102" creationId="{F0132294-4D84-AAFD-BAE6-B4AF6477AD60}"/>
          </ac:grpSpMkLst>
        </pc:grpChg>
        <pc:picChg chg="mod topLvl">
          <ac:chgData name="Kümmerle, Markus" userId="edb588ad-b118-44cb-93b6-335b967c9009" providerId="ADAL" clId="{B82CC40D-97D3-4F7D-9D76-D5107F3005F0}" dt="2023-06-15T10:33:56.594" v="929" actId="164"/>
          <ac:picMkLst>
            <pc:docMk/>
            <pc:sldMk cId="1331663379" sldId="2065"/>
            <ac:picMk id="6" creationId="{74E01D4D-4763-448E-BA82-D3CD64B1ABD6}"/>
          </ac:picMkLst>
        </pc:picChg>
        <pc:picChg chg="mod topLvl">
          <ac:chgData name="Kümmerle, Markus" userId="edb588ad-b118-44cb-93b6-335b967c9009" providerId="ADAL" clId="{B82CC40D-97D3-4F7D-9D76-D5107F3005F0}" dt="2023-06-15T10:33:56.594" v="929" actId="164"/>
          <ac:picMkLst>
            <pc:docMk/>
            <pc:sldMk cId="1331663379" sldId="2065"/>
            <ac:picMk id="7" creationId="{64E7720C-C4E6-8DC0-2EC6-8CC884A50372}"/>
          </ac:picMkLst>
        </pc:picChg>
        <pc:picChg chg="mod topLvl">
          <ac:chgData name="Kümmerle, Markus" userId="edb588ad-b118-44cb-93b6-335b967c9009" providerId="ADAL" clId="{B82CC40D-97D3-4F7D-9D76-D5107F3005F0}" dt="2023-06-15T10:32:01.854" v="799" actId="164"/>
          <ac:picMkLst>
            <pc:docMk/>
            <pc:sldMk cId="1331663379" sldId="2065"/>
            <ac:picMk id="8" creationId="{0BBB2E90-DE38-74A5-C15B-F0B5B52E3E2C}"/>
          </ac:picMkLst>
        </pc:picChg>
        <pc:picChg chg="mod topLvl">
          <ac:chgData name="Kümmerle, Markus" userId="edb588ad-b118-44cb-93b6-335b967c9009" providerId="ADAL" clId="{B82CC40D-97D3-4F7D-9D76-D5107F3005F0}" dt="2023-06-15T10:33:56.594" v="929" actId="164"/>
          <ac:picMkLst>
            <pc:docMk/>
            <pc:sldMk cId="1331663379" sldId="2065"/>
            <ac:picMk id="9" creationId="{08252AC1-A5E6-36D0-B1FB-F6A0E125C914}"/>
          </ac:picMkLst>
        </pc:picChg>
        <pc:picChg chg="mod topLvl">
          <ac:chgData name="Kümmerle, Markus" userId="edb588ad-b118-44cb-93b6-335b967c9009" providerId="ADAL" clId="{B82CC40D-97D3-4F7D-9D76-D5107F3005F0}" dt="2023-06-15T10:32:01.854" v="799" actId="164"/>
          <ac:picMkLst>
            <pc:docMk/>
            <pc:sldMk cId="1331663379" sldId="2065"/>
            <ac:picMk id="10" creationId="{4EB9685F-005E-E466-8D80-026C5D49747C}"/>
          </ac:picMkLst>
        </pc:picChg>
        <pc:picChg chg="mod topLvl">
          <ac:chgData name="Kümmerle, Markus" userId="edb588ad-b118-44cb-93b6-335b967c9009" providerId="ADAL" clId="{B82CC40D-97D3-4F7D-9D76-D5107F3005F0}" dt="2023-06-15T10:33:56.594" v="929" actId="164"/>
          <ac:picMkLst>
            <pc:docMk/>
            <pc:sldMk cId="1331663379" sldId="2065"/>
            <ac:picMk id="11" creationId="{A065712E-B152-C33D-B300-91BFDB3660AF}"/>
          </ac:picMkLst>
        </pc:picChg>
        <pc:picChg chg="mod topLvl">
          <ac:chgData name="Kümmerle, Markus" userId="edb588ad-b118-44cb-93b6-335b967c9009" providerId="ADAL" clId="{B82CC40D-97D3-4F7D-9D76-D5107F3005F0}" dt="2023-06-15T10:33:56.594" v="929" actId="164"/>
          <ac:picMkLst>
            <pc:docMk/>
            <pc:sldMk cId="1331663379" sldId="2065"/>
            <ac:picMk id="12" creationId="{96AB3688-3140-3CCC-8D19-311155F26C17}"/>
          </ac:picMkLst>
        </pc:picChg>
        <pc:picChg chg="mod topLvl">
          <ac:chgData name="Kümmerle, Markus" userId="edb588ad-b118-44cb-93b6-335b967c9009" providerId="ADAL" clId="{B82CC40D-97D3-4F7D-9D76-D5107F3005F0}" dt="2023-06-15T10:33:56.594" v="929" actId="164"/>
          <ac:picMkLst>
            <pc:docMk/>
            <pc:sldMk cId="1331663379" sldId="2065"/>
            <ac:picMk id="13" creationId="{2EB38589-90FF-6BA2-1C63-668351D0E667}"/>
          </ac:picMkLst>
        </pc:picChg>
        <pc:picChg chg="mod topLvl">
          <ac:chgData name="Kümmerle, Markus" userId="edb588ad-b118-44cb-93b6-335b967c9009" providerId="ADAL" clId="{B82CC40D-97D3-4F7D-9D76-D5107F3005F0}" dt="2023-06-15T10:33:56.594" v="929" actId="164"/>
          <ac:picMkLst>
            <pc:docMk/>
            <pc:sldMk cId="1331663379" sldId="2065"/>
            <ac:picMk id="14" creationId="{4D95A634-1974-49D4-2EC6-18E997A6AC9C}"/>
          </ac:picMkLst>
        </pc:picChg>
        <pc:picChg chg="mod topLvl">
          <ac:chgData name="Kümmerle, Markus" userId="edb588ad-b118-44cb-93b6-335b967c9009" providerId="ADAL" clId="{B82CC40D-97D3-4F7D-9D76-D5107F3005F0}" dt="2023-06-15T10:32:01.854" v="799" actId="164"/>
          <ac:picMkLst>
            <pc:docMk/>
            <pc:sldMk cId="1331663379" sldId="2065"/>
            <ac:picMk id="16" creationId="{91A88998-AD8B-BB63-8742-BE67DCB84E3C}"/>
          </ac:picMkLst>
        </pc:picChg>
        <pc:picChg chg="mod topLvl">
          <ac:chgData name="Kümmerle, Markus" userId="edb588ad-b118-44cb-93b6-335b967c9009" providerId="ADAL" clId="{B82CC40D-97D3-4F7D-9D76-D5107F3005F0}" dt="2023-06-15T10:32:01.854" v="799" actId="164"/>
          <ac:picMkLst>
            <pc:docMk/>
            <pc:sldMk cId="1331663379" sldId="2065"/>
            <ac:picMk id="17" creationId="{AB156C42-4187-E79E-5029-E40667EDDBC5}"/>
          </ac:picMkLst>
        </pc:picChg>
        <pc:picChg chg="add mod">
          <ac:chgData name="Kümmerle, Markus" userId="edb588ad-b118-44cb-93b6-335b967c9009" providerId="ADAL" clId="{B82CC40D-97D3-4F7D-9D76-D5107F3005F0}" dt="2023-06-29T12:52:16.508" v="1800" actId="164"/>
          <ac:picMkLst>
            <pc:docMk/>
            <pc:sldMk cId="1331663379" sldId="2065"/>
            <ac:picMk id="18" creationId="{C6D49138-F018-AF0B-4141-C99477C2C669}"/>
          </ac:picMkLst>
        </pc:picChg>
        <pc:picChg chg="del mod topLvl">
          <ac:chgData name="Kümmerle, Markus" userId="edb588ad-b118-44cb-93b6-335b967c9009" providerId="ADAL" clId="{B82CC40D-97D3-4F7D-9D76-D5107F3005F0}" dt="2023-06-15T10:30:12.393" v="649" actId="478"/>
          <ac:picMkLst>
            <pc:docMk/>
            <pc:sldMk cId="1331663379" sldId="2065"/>
            <ac:picMk id="18" creationId="{F0AE17E9-BB46-023A-66F3-F6A59169A696}"/>
          </ac:picMkLst>
        </pc:picChg>
        <pc:picChg chg="mod topLvl">
          <ac:chgData name="Kümmerle, Markus" userId="edb588ad-b118-44cb-93b6-335b967c9009" providerId="ADAL" clId="{B82CC40D-97D3-4F7D-9D76-D5107F3005F0}" dt="2023-06-15T10:32:01.854" v="799" actId="164"/>
          <ac:picMkLst>
            <pc:docMk/>
            <pc:sldMk cId="1331663379" sldId="2065"/>
            <ac:picMk id="19" creationId="{42481B8B-E01F-CF96-A381-DA509D7F3E2F}"/>
          </ac:picMkLst>
        </pc:picChg>
        <pc:picChg chg="mod topLvl">
          <ac:chgData name="Kümmerle, Markus" userId="edb588ad-b118-44cb-93b6-335b967c9009" providerId="ADAL" clId="{B82CC40D-97D3-4F7D-9D76-D5107F3005F0}" dt="2023-06-15T10:32:01.854" v="799" actId="164"/>
          <ac:picMkLst>
            <pc:docMk/>
            <pc:sldMk cId="1331663379" sldId="2065"/>
            <ac:picMk id="20" creationId="{0284CFA3-4614-DBA8-2BD6-F82A80C41DE5}"/>
          </ac:picMkLst>
        </pc:picChg>
        <pc:picChg chg="mod topLvl">
          <ac:chgData name="Kümmerle, Markus" userId="edb588ad-b118-44cb-93b6-335b967c9009" providerId="ADAL" clId="{B82CC40D-97D3-4F7D-9D76-D5107F3005F0}" dt="2023-06-15T10:32:01.854" v="799" actId="164"/>
          <ac:picMkLst>
            <pc:docMk/>
            <pc:sldMk cId="1331663379" sldId="2065"/>
            <ac:picMk id="21" creationId="{DB698374-CED7-0187-DCEC-C321C758C715}"/>
          </ac:picMkLst>
        </pc:picChg>
        <pc:picChg chg="mod topLvl">
          <ac:chgData name="Kümmerle, Markus" userId="edb588ad-b118-44cb-93b6-335b967c9009" providerId="ADAL" clId="{B82CC40D-97D3-4F7D-9D76-D5107F3005F0}" dt="2023-06-29T12:52:16.508" v="1800" actId="164"/>
          <ac:picMkLst>
            <pc:docMk/>
            <pc:sldMk cId="1331663379" sldId="2065"/>
            <ac:picMk id="23" creationId="{6365DC47-A520-223E-8FF0-761CF62A0793}"/>
          </ac:picMkLst>
        </pc:picChg>
        <pc:picChg chg="mod topLvl">
          <ac:chgData name="Kümmerle, Markus" userId="edb588ad-b118-44cb-93b6-335b967c9009" providerId="ADAL" clId="{B82CC40D-97D3-4F7D-9D76-D5107F3005F0}" dt="2023-06-15T10:32:01.854" v="799" actId="164"/>
          <ac:picMkLst>
            <pc:docMk/>
            <pc:sldMk cId="1331663379" sldId="2065"/>
            <ac:picMk id="24" creationId="{48886165-F175-A72C-6460-CF59E467F3D5}"/>
          </ac:picMkLst>
        </pc:picChg>
        <pc:picChg chg="add mod topLvl">
          <ac:chgData name="Kümmerle, Markus" userId="edb588ad-b118-44cb-93b6-335b967c9009" providerId="ADAL" clId="{B82CC40D-97D3-4F7D-9D76-D5107F3005F0}" dt="2023-06-29T12:54:47.953" v="1877" actId="164"/>
          <ac:picMkLst>
            <pc:docMk/>
            <pc:sldMk cId="1331663379" sldId="2065"/>
            <ac:picMk id="33" creationId="{0AF539BE-08E6-3D52-0E4D-FAE3BAAB6871}"/>
          </ac:picMkLst>
        </pc:picChg>
        <pc:picChg chg="mod topLvl">
          <ac:chgData name="Kümmerle, Markus" userId="edb588ad-b118-44cb-93b6-335b967c9009" providerId="ADAL" clId="{B82CC40D-97D3-4F7D-9D76-D5107F3005F0}" dt="2023-06-29T12:52:16.508" v="1800" actId="164"/>
          <ac:picMkLst>
            <pc:docMk/>
            <pc:sldMk cId="1331663379" sldId="2065"/>
            <ac:picMk id="45" creationId="{96DBE2B7-4846-AB29-8300-D3EB3AA003FE}"/>
          </ac:picMkLst>
        </pc:picChg>
        <pc:picChg chg="mod topLvl">
          <ac:chgData name="Kümmerle, Markus" userId="edb588ad-b118-44cb-93b6-335b967c9009" providerId="ADAL" clId="{B82CC40D-97D3-4F7D-9D76-D5107F3005F0}" dt="2023-06-29T12:52:16.508" v="1800" actId="164"/>
          <ac:picMkLst>
            <pc:docMk/>
            <pc:sldMk cId="1331663379" sldId="2065"/>
            <ac:picMk id="46" creationId="{7E008233-2D34-BFFA-E7F1-C9359A6BB1D3}"/>
          </ac:picMkLst>
        </pc:picChg>
        <pc:picChg chg="del mod topLvl">
          <ac:chgData name="Kümmerle, Markus" userId="edb588ad-b118-44cb-93b6-335b967c9009" providerId="ADAL" clId="{B82CC40D-97D3-4F7D-9D76-D5107F3005F0}" dt="2023-06-29T12:51:57.632" v="1797" actId="478"/>
          <ac:picMkLst>
            <pc:docMk/>
            <pc:sldMk cId="1331663379" sldId="2065"/>
            <ac:picMk id="47" creationId="{3044F7E0-F619-9426-1FE2-15CCF5AA846E}"/>
          </ac:picMkLst>
        </pc:picChg>
        <pc:picChg chg="mod topLvl">
          <ac:chgData name="Kümmerle, Markus" userId="edb588ad-b118-44cb-93b6-335b967c9009" providerId="ADAL" clId="{B82CC40D-97D3-4F7D-9D76-D5107F3005F0}" dt="2023-06-29T12:52:16.508" v="1800" actId="164"/>
          <ac:picMkLst>
            <pc:docMk/>
            <pc:sldMk cId="1331663379" sldId="2065"/>
            <ac:picMk id="49" creationId="{B112CDF4-FB60-CAAE-A132-0BE45E32EE58}"/>
          </ac:picMkLst>
        </pc:picChg>
        <pc:picChg chg="mod topLvl">
          <ac:chgData name="Kümmerle, Markus" userId="edb588ad-b118-44cb-93b6-335b967c9009" providerId="ADAL" clId="{B82CC40D-97D3-4F7D-9D76-D5107F3005F0}" dt="2023-06-29T12:52:16.508" v="1800" actId="164"/>
          <ac:picMkLst>
            <pc:docMk/>
            <pc:sldMk cId="1331663379" sldId="2065"/>
            <ac:picMk id="50" creationId="{0439649E-1641-F98D-5BE1-AB6CC68F4ED3}"/>
          </ac:picMkLst>
        </pc:picChg>
        <pc:picChg chg="mod topLvl">
          <ac:chgData name="Kümmerle, Markus" userId="edb588ad-b118-44cb-93b6-335b967c9009" providerId="ADAL" clId="{B82CC40D-97D3-4F7D-9D76-D5107F3005F0}" dt="2023-06-29T12:52:16.508" v="1800" actId="164"/>
          <ac:picMkLst>
            <pc:docMk/>
            <pc:sldMk cId="1331663379" sldId="2065"/>
            <ac:picMk id="51" creationId="{55346761-6E85-3B7D-D6B7-EF5C34542DD6}"/>
          </ac:picMkLst>
        </pc:picChg>
        <pc:picChg chg="mod topLvl">
          <ac:chgData name="Kümmerle, Markus" userId="edb588ad-b118-44cb-93b6-335b967c9009" providerId="ADAL" clId="{B82CC40D-97D3-4F7D-9D76-D5107F3005F0}" dt="2023-06-29T12:52:16.508" v="1800" actId="164"/>
          <ac:picMkLst>
            <pc:docMk/>
            <pc:sldMk cId="1331663379" sldId="2065"/>
            <ac:picMk id="52" creationId="{C771AAE4-8737-974F-EF72-2766A24ABB7B}"/>
          </ac:picMkLst>
        </pc:picChg>
        <pc:picChg chg="mod topLvl">
          <ac:chgData name="Kümmerle, Markus" userId="edb588ad-b118-44cb-93b6-335b967c9009" providerId="ADAL" clId="{B82CC40D-97D3-4F7D-9D76-D5107F3005F0}" dt="2023-06-29T12:52:16.508" v="1800" actId="164"/>
          <ac:picMkLst>
            <pc:docMk/>
            <pc:sldMk cId="1331663379" sldId="2065"/>
            <ac:picMk id="53" creationId="{23BD237D-C310-9991-2960-60C5831350CF}"/>
          </ac:picMkLst>
        </pc:picChg>
        <pc:picChg chg="mod topLvl">
          <ac:chgData name="Kümmerle, Markus" userId="edb588ad-b118-44cb-93b6-335b967c9009" providerId="ADAL" clId="{B82CC40D-97D3-4F7D-9D76-D5107F3005F0}" dt="2023-06-29T12:55:37.422" v="1883" actId="164"/>
          <ac:picMkLst>
            <pc:docMk/>
            <pc:sldMk cId="1331663379" sldId="2065"/>
            <ac:picMk id="65" creationId="{46CB3DBD-BEDC-E9AC-FB55-C41BF9C8AF79}"/>
          </ac:picMkLst>
        </pc:picChg>
        <pc:picChg chg="mod topLvl">
          <ac:chgData name="Kümmerle, Markus" userId="edb588ad-b118-44cb-93b6-335b967c9009" providerId="ADAL" clId="{B82CC40D-97D3-4F7D-9D76-D5107F3005F0}" dt="2023-06-29T12:55:37.422" v="1883" actId="164"/>
          <ac:picMkLst>
            <pc:docMk/>
            <pc:sldMk cId="1331663379" sldId="2065"/>
            <ac:picMk id="66" creationId="{E85CF9EC-729B-699F-E2E8-EDA716098218}"/>
          </ac:picMkLst>
        </pc:picChg>
        <pc:picChg chg="mod topLvl">
          <ac:chgData name="Kümmerle, Markus" userId="edb588ad-b118-44cb-93b6-335b967c9009" providerId="ADAL" clId="{B82CC40D-97D3-4F7D-9D76-D5107F3005F0}" dt="2023-06-29T12:55:37.422" v="1883" actId="164"/>
          <ac:picMkLst>
            <pc:docMk/>
            <pc:sldMk cId="1331663379" sldId="2065"/>
            <ac:picMk id="67" creationId="{51E24BBA-6DDA-6644-6A5F-2852713153CC}"/>
          </ac:picMkLst>
        </pc:picChg>
        <pc:picChg chg="mod topLvl">
          <ac:chgData name="Kümmerle, Markus" userId="edb588ad-b118-44cb-93b6-335b967c9009" providerId="ADAL" clId="{B82CC40D-97D3-4F7D-9D76-D5107F3005F0}" dt="2023-06-29T12:55:37.422" v="1883" actId="164"/>
          <ac:picMkLst>
            <pc:docMk/>
            <pc:sldMk cId="1331663379" sldId="2065"/>
            <ac:picMk id="68" creationId="{3E274A15-01D8-1CB8-A188-D874EC10230A}"/>
          </ac:picMkLst>
        </pc:picChg>
        <pc:picChg chg="mod topLvl">
          <ac:chgData name="Kümmerle, Markus" userId="edb588ad-b118-44cb-93b6-335b967c9009" providerId="ADAL" clId="{B82CC40D-97D3-4F7D-9D76-D5107F3005F0}" dt="2023-06-29T12:55:37.422" v="1883" actId="164"/>
          <ac:picMkLst>
            <pc:docMk/>
            <pc:sldMk cId="1331663379" sldId="2065"/>
            <ac:picMk id="69" creationId="{C720F52C-6097-7BAA-A918-7F444F2E3650}"/>
          </ac:picMkLst>
        </pc:picChg>
        <pc:picChg chg="mod topLvl">
          <ac:chgData name="Kümmerle, Markus" userId="edb588ad-b118-44cb-93b6-335b967c9009" providerId="ADAL" clId="{B82CC40D-97D3-4F7D-9D76-D5107F3005F0}" dt="2023-06-29T12:55:37.422" v="1883" actId="164"/>
          <ac:picMkLst>
            <pc:docMk/>
            <pc:sldMk cId="1331663379" sldId="2065"/>
            <ac:picMk id="70" creationId="{1F187780-0D4B-0B97-BD1B-F752B7F28463}"/>
          </ac:picMkLst>
        </pc:picChg>
        <pc:picChg chg="mod topLvl">
          <ac:chgData name="Kümmerle, Markus" userId="edb588ad-b118-44cb-93b6-335b967c9009" providerId="ADAL" clId="{B82CC40D-97D3-4F7D-9D76-D5107F3005F0}" dt="2023-06-29T12:55:37.422" v="1883" actId="164"/>
          <ac:picMkLst>
            <pc:docMk/>
            <pc:sldMk cId="1331663379" sldId="2065"/>
            <ac:picMk id="71" creationId="{9282B1AB-24E5-4F43-476C-1AA566DA56FF}"/>
          </ac:picMkLst>
        </pc:picChg>
        <pc:picChg chg="mod topLvl">
          <ac:chgData name="Kümmerle, Markus" userId="edb588ad-b118-44cb-93b6-335b967c9009" providerId="ADAL" clId="{B82CC40D-97D3-4F7D-9D76-D5107F3005F0}" dt="2023-06-29T12:55:37.422" v="1883" actId="164"/>
          <ac:picMkLst>
            <pc:docMk/>
            <pc:sldMk cId="1331663379" sldId="2065"/>
            <ac:picMk id="72" creationId="{F95BD523-3590-C6BB-33A1-4B3712697AF0}"/>
          </ac:picMkLst>
        </pc:picChg>
        <pc:picChg chg="mod topLvl">
          <ac:chgData name="Kümmerle, Markus" userId="edb588ad-b118-44cb-93b6-335b967c9009" providerId="ADAL" clId="{B82CC40D-97D3-4F7D-9D76-D5107F3005F0}" dt="2023-06-29T12:55:37.422" v="1883" actId="164"/>
          <ac:picMkLst>
            <pc:docMk/>
            <pc:sldMk cId="1331663379" sldId="2065"/>
            <ac:picMk id="73" creationId="{CCE13222-DC16-6585-CEA4-E8ECA42D92E8}"/>
          </ac:picMkLst>
        </pc:picChg>
        <pc:picChg chg="mod topLvl">
          <ac:chgData name="Kümmerle, Markus" userId="edb588ad-b118-44cb-93b6-335b967c9009" providerId="ADAL" clId="{B82CC40D-97D3-4F7D-9D76-D5107F3005F0}" dt="2023-06-29T12:54:47.953" v="1877" actId="164"/>
          <ac:picMkLst>
            <pc:docMk/>
            <pc:sldMk cId="1331663379" sldId="2065"/>
            <ac:picMk id="75" creationId="{2F811515-F54E-66FE-970E-3A6E7624762A}"/>
          </ac:picMkLst>
        </pc:picChg>
        <pc:picChg chg="mod topLvl">
          <ac:chgData name="Kümmerle, Markus" userId="edb588ad-b118-44cb-93b6-335b967c9009" providerId="ADAL" clId="{B82CC40D-97D3-4F7D-9D76-D5107F3005F0}" dt="2023-06-29T12:54:47.953" v="1877" actId="164"/>
          <ac:picMkLst>
            <pc:docMk/>
            <pc:sldMk cId="1331663379" sldId="2065"/>
            <ac:picMk id="76" creationId="{D3C3E44C-4710-051B-29E6-78C5DBE805D3}"/>
          </ac:picMkLst>
        </pc:picChg>
        <pc:picChg chg="mod topLvl">
          <ac:chgData name="Kümmerle, Markus" userId="edb588ad-b118-44cb-93b6-335b967c9009" providerId="ADAL" clId="{B82CC40D-97D3-4F7D-9D76-D5107F3005F0}" dt="2023-06-29T12:54:47.953" v="1877" actId="164"/>
          <ac:picMkLst>
            <pc:docMk/>
            <pc:sldMk cId="1331663379" sldId="2065"/>
            <ac:picMk id="77" creationId="{DC7149A7-4494-8768-889A-B88F9C91E0B0}"/>
          </ac:picMkLst>
        </pc:picChg>
        <pc:picChg chg="mod topLvl">
          <ac:chgData name="Kümmerle, Markus" userId="edb588ad-b118-44cb-93b6-335b967c9009" providerId="ADAL" clId="{B82CC40D-97D3-4F7D-9D76-D5107F3005F0}" dt="2023-06-29T12:54:47.953" v="1877" actId="164"/>
          <ac:picMkLst>
            <pc:docMk/>
            <pc:sldMk cId="1331663379" sldId="2065"/>
            <ac:picMk id="78" creationId="{83947B58-A368-0C48-DCBF-EEBAA8388B02}"/>
          </ac:picMkLst>
        </pc:picChg>
        <pc:picChg chg="mod topLvl">
          <ac:chgData name="Kümmerle, Markus" userId="edb588ad-b118-44cb-93b6-335b967c9009" providerId="ADAL" clId="{B82CC40D-97D3-4F7D-9D76-D5107F3005F0}" dt="2023-06-29T12:54:47.953" v="1877" actId="164"/>
          <ac:picMkLst>
            <pc:docMk/>
            <pc:sldMk cId="1331663379" sldId="2065"/>
            <ac:picMk id="79" creationId="{9D324D47-7B2E-6C2D-1678-FD310F0EB05C}"/>
          </ac:picMkLst>
        </pc:picChg>
        <pc:picChg chg="mod topLvl">
          <ac:chgData name="Kümmerle, Markus" userId="edb588ad-b118-44cb-93b6-335b967c9009" providerId="ADAL" clId="{B82CC40D-97D3-4F7D-9D76-D5107F3005F0}" dt="2023-06-29T12:54:47.953" v="1877" actId="164"/>
          <ac:picMkLst>
            <pc:docMk/>
            <pc:sldMk cId="1331663379" sldId="2065"/>
            <ac:picMk id="80" creationId="{3A2741D6-9FDB-2981-E940-A98BAB7C6A73}"/>
          </ac:picMkLst>
        </pc:picChg>
        <pc:picChg chg="mod topLvl">
          <ac:chgData name="Kümmerle, Markus" userId="edb588ad-b118-44cb-93b6-335b967c9009" providerId="ADAL" clId="{B82CC40D-97D3-4F7D-9D76-D5107F3005F0}" dt="2023-06-29T12:55:37.422" v="1883" actId="164"/>
          <ac:picMkLst>
            <pc:docMk/>
            <pc:sldMk cId="1331663379" sldId="2065"/>
            <ac:picMk id="81" creationId="{1926719B-146C-D9BA-FD2C-8E22EA5F54B0}"/>
          </ac:picMkLst>
        </pc:picChg>
        <pc:picChg chg="mod topLvl">
          <ac:chgData name="Kümmerle, Markus" userId="edb588ad-b118-44cb-93b6-335b967c9009" providerId="ADAL" clId="{B82CC40D-97D3-4F7D-9D76-D5107F3005F0}" dt="2023-06-29T12:54:47.953" v="1877" actId="164"/>
          <ac:picMkLst>
            <pc:docMk/>
            <pc:sldMk cId="1331663379" sldId="2065"/>
            <ac:picMk id="82" creationId="{F8708246-26C6-7273-EC73-318841552446}"/>
          </ac:picMkLst>
        </pc:picChg>
        <pc:picChg chg="mod topLvl">
          <ac:chgData name="Kümmerle, Markus" userId="edb588ad-b118-44cb-93b6-335b967c9009" providerId="ADAL" clId="{B82CC40D-97D3-4F7D-9D76-D5107F3005F0}" dt="2023-06-29T12:54:47.953" v="1877" actId="164"/>
          <ac:picMkLst>
            <pc:docMk/>
            <pc:sldMk cId="1331663379" sldId="2065"/>
            <ac:picMk id="83" creationId="{463D7BB9-0BDA-6AD3-C7AA-57AB8D9FCB8F}"/>
          </ac:picMkLst>
        </pc:picChg>
        <pc:picChg chg="mod topLvl">
          <ac:chgData name="Kümmerle, Markus" userId="edb588ad-b118-44cb-93b6-335b967c9009" providerId="ADAL" clId="{B82CC40D-97D3-4F7D-9D76-D5107F3005F0}" dt="2023-06-29T12:54:47.953" v="1877" actId="164"/>
          <ac:picMkLst>
            <pc:docMk/>
            <pc:sldMk cId="1331663379" sldId="2065"/>
            <ac:picMk id="84" creationId="{7BA569D8-F30D-6816-7446-A6E215C782FA}"/>
          </ac:picMkLst>
        </pc:picChg>
        <pc:picChg chg="mod topLvl">
          <ac:chgData name="Kümmerle, Markus" userId="edb588ad-b118-44cb-93b6-335b967c9009" providerId="ADAL" clId="{B82CC40D-97D3-4F7D-9D76-D5107F3005F0}" dt="2023-06-15T10:33:56.594" v="929" actId="164"/>
          <ac:picMkLst>
            <pc:docMk/>
            <pc:sldMk cId="1331663379" sldId="2065"/>
            <ac:picMk id="85" creationId="{854F9E03-3A5B-4191-EC4C-F262433B915A}"/>
          </ac:picMkLst>
        </pc:picChg>
        <pc:picChg chg="add mod">
          <ac:chgData name="Kümmerle, Markus" userId="edb588ad-b118-44cb-93b6-335b967c9009" providerId="ADAL" clId="{B82CC40D-97D3-4F7D-9D76-D5107F3005F0}" dt="2023-06-29T12:55:37.422" v="1883" actId="164"/>
          <ac:picMkLst>
            <pc:docMk/>
            <pc:sldMk cId="1331663379" sldId="2065"/>
            <ac:picMk id="86" creationId="{1F83585A-2F41-FA4B-704D-BD79178C26A6}"/>
          </ac:picMkLst>
        </pc:picChg>
        <pc:picChg chg="mod topLvl">
          <ac:chgData name="Kümmerle, Markus" userId="edb588ad-b118-44cb-93b6-335b967c9009" providerId="ADAL" clId="{B82CC40D-97D3-4F7D-9D76-D5107F3005F0}" dt="2023-06-15T10:33:56.594" v="929" actId="164"/>
          <ac:picMkLst>
            <pc:docMk/>
            <pc:sldMk cId="1331663379" sldId="2065"/>
            <ac:picMk id="88" creationId="{9F295224-E520-BA1A-F6E3-90B8FD403ECD}"/>
          </ac:picMkLst>
        </pc:picChg>
        <pc:picChg chg="mod topLvl">
          <ac:chgData name="Kümmerle, Markus" userId="edb588ad-b118-44cb-93b6-335b967c9009" providerId="ADAL" clId="{B82CC40D-97D3-4F7D-9D76-D5107F3005F0}" dt="2023-06-29T12:52:16.508" v="1800" actId="164"/>
          <ac:picMkLst>
            <pc:docMk/>
            <pc:sldMk cId="1331663379" sldId="2065"/>
            <ac:picMk id="89" creationId="{AD1DE613-92AB-19D2-D19B-C1C73795F94C}"/>
          </ac:picMkLst>
        </pc:picChg>
        <pc:picChg chg="mod topLvl">
          <ac:chgData name="Kümmerle, Markus" userId="edb588ad-b118-44cb-93b6-335b967c9009" providerId="ADAL" clId="{B82CC40D-97D3-4F7D-9D76-D5107F3005F0}" dt="2023-06-15T10:33:56.594" v="929" actId="164"/>
          <ac:picMkLst>
            <pc:docMk/>
            <pc:sldMk cId="1331663379" sldId="2065"/>
            <ac:picMk id="90" creationId="{4D6146D1-8335-D2A8-355A-67E6508F3CC6}"/>
          </ac:picMkLst>
        </pc:picChg>
        <pc:picChg chg="mod topLvl">
          <ac:chgData name="Kümmerle, Markus" userId="edb588ad-b118-44cb-93b6-335b967c9009" providerId="ADAL" clId="{B82CC40D-97D3-4F7D-9D76-D5107F3005F0}" dt="2023-06-15T10:33:56.594" v="929" actId="164"/>
          <ac:picMkLst>
            <pc:docMk/>
            <pc:sldMk cId="1331663379" sldId="2065"/>
            <ac:picMk id="92" creationId="{A4F8999B-8CD2-5DB9-9727-34C63C223E63}"/>
          </ac:picMkLst>
        </pc:picChg>
        <pc:picChg chg="mod topLvl">
          <ac:chgData name="Kümmerle, Markus" userId="edb588ad-b118-44cb-93b6-335b967c9009" providerId="ADAL" clId="{B82CC40D-97D3-4F7D-9D76-D5107F3005F0}" dt="2023-06-15T10:32:01.854" v="799" actId="164"/>
          <ac:picMkLst>
            <pc:docMk/>
            <pc:sldMk cId="1331663379" sldId="2065"/>
            <ac:picMk id="95" creationId="{37981201-52D4-BE4D-8855-263F000DDCEF}"/>
          </ac:picMkLst>
        </pc:picChg>
        <pc:picChg chg="mod topLvl">
          <ac:chgData name="Kümmerle, Markus" userId="edb588ad-b118-44cb-93b6-335b967c9009" providerId="ADAL" clId="{B82CC40D-97D3-4F7D-9D76-D5107F3005F0}" dt="2023-06-15T10:32:01.854" v="799" actId="164"/>
          <ac:picMkLst>
            <pc:docMk/>
            <pc:sldMk cId="1331663379" sldId="2065"/>
            <ac:picMk id="97" creationId="{877341B3-1D9D-CC25-B35C-66D868221447}"/>
          </ac:picMkLst>
        </pc:picChg>
        <pc:picChg chg="mod topLvl">
          <ac:chgData name="Kümmerle, Markus" userId="edb588ad-b118-44cb-93b6-335b967c9009" providerId="ADAL" clId="{B82CC40D-97D3-4F7D-9D76-D5107F3005F0}" dt="2023-06-15T10:33:56.594" v="929" actId="164"/>
          <ac:picMkLst>
            <pc:docMk/>
            <pc:sldMk cId="1331663379" sldId="2065"/>
            <ac:picMk id="98" creationId="{3DAA6EB6-9DF8-AA70-48A5-4AF6429057D3}"/>
          </ac:picMkLst>
        </pc:picChg>
        <pc:picChg chg="mod topLvl">
          <ac:chgData name="Kümmerle, Markus" userId="edb588ad-b118-44cb-93b6-335b967c9009" providerId="ADAL" clId="{B82CC40D-97D3-4F7D-9D76-D5107F3005F0}" dt="2023-06-15T10:32:01.854" v="799" actId="164"/>
          <ac:picMkLst>
            <pc:docMk/>
            <pc:sldMk cId="1331663379" sldId="2065"/>
            <ac:picMk id="99" creationId="{EBD589E8-B6AD-DE1C-30D8-114A33110E13}"/>
          </ac:picMkLst>
        </pc:picChg>
      </pc:sldChg>
      <pc:sldChg chg="addSp delSp modSp mod">
        <pc:chgData name="Kümmerle, Markus" userId="edb588ad-b118-44cb-93b6-335b967c9009" providerId="ADAL" clId="{B82CC40D-97D3-4F7D-9D76-D5107F3005F0}" dt="2023-07-17T06:10:33.254" v="1907" actId="20577"/>
        <pc:sldMkLst>
          <pc:docMk/>
          <pc:sldMk cId="1414803149" sldId="2066"/>
        </pc:sldMkLst>
        <pc:spChg chg="mod">
          <ac:chgData name="Kümmerle, Markus" userId="edb588ad-b118-44cb-93b6-335b967c9009" providerId="ADAL" clId="{B82CC40D-97D3-4F7D-9D76-D5107F3005F0}" dt="2023-06-29T12:39:15.227" v="1579" actId="948"/>
          <ac:spMkLst>
            <pc:docMk/>
            <pc:sldMk cId="1414803149" sldId="2066"/>
            <ac:spMk id="2" creationId="{7D742CC3-DD2D-6F61-D9C9-8DFCE6ADE0FC}"/>
          </ac:spMkLst>
        </pc:spChg>
        <pc:spChg chg="add mod">
          <ac:chgData name="Kümmerle, Markus" userId="edb588ad-b118-44cb-93b6-335b967c9009" providerId="ADAL" clId="{B82CC40D-97D3-4F7D-9D76-D5107F3005F0}" dt="2023-06-29T12:48:33.131" v="1761" actId="164"/>
          <ac:spMkLst>
            <pc:docMk/>
            <pc:sldMk cId="1414803149" sldId="2066"/>
            <ac:spMk id="3" creationId="{38AC8557-C54F-70C7-6086-B8EA0319897E}"/>
          </ac:spMkLst>
        </pc:spChg>
        <pc:spChg chg="mod">
          <ac:chgData name="Kümmerle, Markus" userId="edb588ad-b118-44cb-93b6-335b967c9009" providerId="ADAL" clId="{B82CC40D-97D3-4F7D-9D76-D5107F3005F0}" dt="2023-06-29T12:48:33.131" v="1761" actId="164"/>
          <ac:spMkLst>
            <pc:docMk/>
            <pc:sldMk cId="1414803149" sldId="2066"/>
            <ac:spMk id="4" creationId="{9D8C861F-3B77-5DEE-404C-E2AF47E212D8}"/>
          </ac:spMkLst>
        </pc:spChg>
        <pc:spChg chg="mod">
          <ac:chgData name="Kümmerle, Markus" userId="edb588ad-b118-44cb-93b6-335b967c9009" providerId="ADAL" clId="{B82CC40D-97D3-4F7D-9D76-D5107F3005F0}" dt="2023-06-29T12:48:45.409" v="1763" actId="164"/>
          <ac:spMkLst>
            <pc:docMk/>
            <pc:sldMk cId="1414803149" sldId="2066"/>
            <ac:spMk id="6" creationId="{CE6EC7AC-C274-C712-D8C0-FDD436C12B8E}"/>
          </ac:spMkLst>
        </pc:spChg>
        <pc:spChg chg="mod">
          <ac:chgData name="Kümmerle, Markus" userId="edb588ad-b118-44cb-93b6-335b967c9009" providerId="ADAL" clId="{B82CC40D-97D3-4F7D-9D76-D5107F3005F0}" dt="2023-06-29T12:48:45.409" v="1763" actId="164"/>
          <ac:spMkLst>
            <pc:docMk/>
            <pc:sldMk cId="1414803149" sldId="2066"/>
            <ac:spMk id="7" creationId="{79709361-43C7-3E37-0069-F89DF610EEC7}"/>
          </ac:spMkLst>
        </pc:spChg>
        <pc:spChg chg="mod">
          <ac:chgData name="Kümmerle, Markus" userId="edb588ad-b118-44cb-93b6-335b967c9009" providerId="ADAL" clId="{B82CC40D-97D3-4F7D-9D76-D5107F3005F0}" dt="2023-06-29T12:48:39.472" v="1762" actId="164"/>
          <ac:spMkLst>
            <pc:docMk/>
            <pc:sldMk cId="1414803149" sldId="2066"/>
            <ac:spMk id="8" creationId="{0A953785-E519-78B6-ED8D-7943015B543B}"/>
          </ac:spMkLst>
        </pc:spChg>
        <pc:spChg chg="mod">
          <ac:chgData name="Kümmerle, Markus" userId="edb588ad-b118-44cb-93b6-335b967c9009" providerId="ADAL" clId="{B82CC40D-97D3-4F7D-9D76-D5107F3005F0}" dt="2023-06-29T12:48:39.472" v="1762" actId="164"/>
          <ac:spMkLst>
            <pc:docMk/>
            <pc:sldMk cId="1414803149" sldId="2066"/>
            <ac:spMk id="9" creationId="{0D6EEEAF-59F2-49D3-5375-0DD04327877A}"/>
          </ac:spMkLst>
        </pc:spChg>
        <pc:spChg chg="mod">
          <ac:chgData name="Kümmerle, Markus" userId="edb588ad-b118-44cb-93b6-335b967c9009" providerId="ADAL" clId="{B82CC40D-97D3-4F7D-9D76-D5107F3005F0}" dt="2023-06-29T12:48:33.131" v="1761" actId="164"/>
          <ac:spMkLst>
            <pc:docMk/>
            <pc:sldMk cId="1414803149" sldId="2066"/>
            <ac:spMk id="10" creationId="{6AEF91AC-2D8D-6373-63B4-C12FA8C9C454}"/>
          </ac:spMkLst>
        </pc:spChg>
        <pc:spChg chg="mod">
          <ac:chgData name="Kümmerle, Markus" userId="edb588ad-b118-44cb-93b6-335b967c9009" providerId="ADAL" clId="{B82CC40D-97D3-4F7D-9D76-D5107F3005F0}" dt="2023-06-29T12:48:33.131" v="1761" actId="164"/>
          <ac:spMkLst>
            <pc:docMk/>
            <pc:sldMk cId="1414803149" sldId="2066"/>
            <ac:spMk id="11" creationId="{2F8A97D2-E6CD-88F2-BCEC-11E3AD001192}"/>
          </ac:spMkLst>
        </pc:spChg>
        <pc:spChg chg="mod">
          <ac:chgData name="Kümmerle, Markus" userId="edb588ad-b118-44cb-93b6-335b967c9009" providerId="ADAL" clId="{B82CC40D-97D3-4F7D-9D76-D5107F3005F0}" dt="2023-06-29T12:48:50.144" v="1764" actId="164"/>
          <ac:spMkLst>
            <pc:docMk/>
            <pc:sldMk cId="1414803149" sldId="2066"/>
            <ac:spMk id="12" creationId="{45E45698-43DF-6570-5E0F-761D74199BF8}"/>
          </ac:spMkLst>
        </pc:spChg>
        <pc:spChg chg="mod">
          <ac:chgData name="Kümmerle, Markus" userId="edb588ad-b118-44cb-93b6-335b967c9009" providerId="ADAL" clId="{B82CC40D-97D3-4F7D-9D76-D5107F3005F0}" dt="2023-06-29T12:48:50.144" v="1764" actId="164"/>
          <ac:spMkLst>
            <pc:docMk/>
            <pc:sldMk cId="1414803149" sldId="2066"/>
            <ac:spMk id="13" creationId="{4DCBD1BB-4218-0CAD-6D74-CE1450106985}"/>
          </ac:spMkLst>
        </pc:spChg>
        <pc:spChg chg="mod">
          <ac:chgData name="Kümmerle, Markus" userId="edb588ad-b118-44cb-93b6-335b967c9009" providerId="ADAL" clId="{B82CC40D-97D3-4F7D-9D76-D5107F3005F0}" dt="2023-06-29T12:48:39.472" v="1762" actId="164"/>
          <ac:spMkLst>
            <pc:docMk/>
            <pc:sldMk cId="1414803149" sldId="2066"/>
            <ac:spMk id="14" creationId="{D0BD93B7-6F02-38FE-212E-B5265A99144C}"/>
          </ac:spMkLst>
        </pc:spChg>
        <pc:spChg chg="mod">
          <ac:chgData name="Kümmerle, Markus" userId="edb588ad-b118-44cb-93b6-335b967c9009" providerId="ADAL" clId="{B82CC40D-97D3-4F7D-9D76-D5107F3005F0}" dt="2023-06-29T12:48:55.239" v="1765" actId="164"/>
          <ac:spMkLst>
            <pc:docMk/>
            <pc:sldMk cId="1414803149" sldId="2066"/>
            <ac:spMk id="15" creationId="{6C81E43A-A42E-3537-BBC3-A51E34120375}"/>
          </ac:spMkLst>
        </pc:spChg>
        <pc:spChg chg="mod">
          <ac:chgData name="Kümmerle, Markus" userId="edb588ad-b118-44cb-93b6-335b967c9009" providerId="ADAL" clId="{B82CC40D-97D3-4F7D-9D76-D5107F3005F0}" dt="2023-06-29T12:48:50.144" v="1764" actId="164"/>
          <ac:spMkLst>
            <pc:docMk/>
            <pc:sldMk cId="1414803149" sldId="2066"/>
            <ac:spMk id="16" creationId="{34B33FF2-7C22-61F1-97AF-BAA2A65A59C8}"/>
          </ac:spMkLst>
        </pc:spChg>
        <pc:spChg chg="mod">
          <ac:chgData name="Kümmerle, Markus" userId="edb588ad-b118-44cb-93b6-335b967c9009" providerId="ADAL" clId="{B82CC40D-97D3-4F7D-9D76-D5107F3005F0}" dt="2023-06-29T12:48:33.131" v="1761" actId="164"/>
          <ac:spMkLst>
            <pc:docMk/>
            <pc:sldMk cId="1414803149" sldId="2066"/>
            <ac:spMk id="17" creationId="{B3F08F68-DA1E-63ED-6BD4-AE58E9E690E6}"/>
          </ac:spMkLst>
        </pc:spChg>
        <pc:spChg chg="mod">
          <ac:chgData name="Kümmerle, Markus" userId="edb588ad-b118-44cb-93b6-335b967c9009" providerId="ADAL" clId="{B82CC40D-97D3-4F7D-9D76-D5107F3005F0}" dt="2023-06-29T12:48:39.472" v="1762" actId="164"/>
          <ac:spMkLst>
            <pc:docMk/>
            <pc:sldMk cId="1414803149" sldId="2066"/>
            <ac:spMk id="18" creationId="{0485D834-CF74-83D2-FD8F-CEEAB6E45B49}"/>
          </ac:spMkLst>
        </pc:spChg>
        <pc:spChg chg="mod">
          <ac:chgData name="Kümmerle, Markus" userId="edb588ad-b118-44cb-93b6-335b967c9009" providerId="ADAL" clId="{B82CC40D-97D3-4F7D-9D76-D5107F3005F0}" dt="2023-06-29T12:48:33.131" v="1761" actId="164"/>
          <ac:spMkLst>
            <pc:docMk/>
            <pc:sldMk cId="1414803149" sldId="2066"/>
            <ac:spMk id="19" creationId="{CFA1CDE9-EEE8-135D-531C-EAC4CA999B8F}"/>
          </ac:spMkLst>
        </pc:spChg>
        <pc:spChg chg="mod">
          <ac:chgData name="Kümmerle, Markus" userId="edb588ad-b118-44cb-93b6-335b967c9009" providerId="ADAL" clId="{B82CC40D-97D3-4F7D-9D76-D5107F3005F0}" dt="2023-06-29T12:48:45.409" v="1763" actId="164"/>
          <ac:spMkLst>
            <pc:docMk/>
            <pc:sldMk cId="1414803149" sldId="2066"/>
            <ac:spMk id="20" creationId="{759D194B-25AF-99A1-7D7B-1AD74CBBB6EC}"/>
          </ac:spMkLst>
        </pc:spChg>
        <pc:spChg chg="mod">
          <ac:chgData name="Kümmerle, Markus" userId="edb588ad-b118-44cb-93b6-335b967c9009" providerId="ADAL" clId="{B82CC40D-97D3-4F7D-9D76-D5107F3005F0}" dt="2023-06-29T12:48:33.131" v="1761" actId="164"/>
          <ac:spMkLst>
            <pc:docMk/>
            <pc:sldMk cId="1414803149" sldId="2066"/>
            <ac:spMk id="21" creationId="{701DDB0A-4059-8256-CCFA-93B9239BC88C}"/>
          </ac:spMkLst>
        </pc:spChg>
        <pc:spChg chg="mod">
          <ac:chgData name="Kümmerle, Markus" userId="edb588ad-b118-44cb-93b6-335b967c9009" providerId="ADAL" clId="{B82CC40D-97D3-4F7D-9D76-D5107F3005F0}" dt="2023-06-29T12:48:39.472" v="1762" actId="164"/>
          <ac:spMkLst>
            <pc:docMk/>
            <pc:sldMk cId="1414803149" sldId="2066"/>
            <ac:spMk id="22" creationId="{35C06FC1-15AE-7C1B-742C-9C41D3B88954}"/>
          </ac:spMkLst>
        </pc:spChg>
        <pc:spChg chg="mod">
          <ac:chgData name="Kümmerle, Markus" userId="edb588ad-b118-44cb-93b6-335b967c9009" providerId="ADAL" clId="{B82CC40D-97D3-4F7D-9D76-D5107F3005F0}" dt="2023-06-29T12:48:50.144" v="1764" actId="164"/>
          <ac:spMkLst>
            <pc:docMk/>
            <pc:sldMk cId="1414803149" sldId="2066"/>
            <ac:spMk id="23" creationId="{6E70D4FB-3C7D-B377-45FE-02979E0D3AD6}"/>
          </ac:spMkLst>
        </pc:spChg>
        <pc:spChg chg="mod">
          <ac:chgData name="Kümmerle, Markus" userId="edb588ad-b118-44cb-93b6-335b967c9009" providerId="ADAL" clId="{B82CC40D-97D3-4F7D-9D76-D5107F3005F0}" dt="2023-06-29T12:48:55.239" v="1765" actId="164"/>
          <ac:spMkLst>
            <pc:docMk/>
            <pc:sldMk cId="1414803149" sldId="2066"/>
            <ac:spMk id="24" creationId="{8297DF00-C5F8-AFC2-7F3E-B784CC682D6A}"/>
          </ac:spMkLst>
        </pc:spChg>
        <pc:spChg chg="mod">
          <ac:chgData name="Kümmerle, Markus" userId="edb588ad-b118-44cb-93b6-335b967c9009" providerId="ADAL" clId="{B82CC40D-97D3-4F7D-9D76-D5107F3005F0}" dt="2023-06-29T12:48:33.131" v="1761" actId="164"/>
          <ac:spMkLst>
            <pc:docMk/>
            <pc:sldMk cId="1414803149" sldId="2066"/>
            <ac:spMk id="25" creationId="{DFE183D6-74BB-D456-824E-B879A9B2D4FE}"/>
          </ac:spMkLst>
        </pc:spChg>
        <pc:spChg chg="mod">
          <ac:chgData name="Kümmerle, Markus" userId="edb588ad-b118-44cb-93b6-335b967c9009" providerId="ADAL" clId="{B82CC40D-97D3-4F7D-9D76-D5107F3005F0}" dt="2023-06-29T12:48:39.472" v="1762" actId="164"/>
          <ac:spMkLst>
            <pc:docMk/>
            <pc:sldMk cId="1414803149" sldId="2066"/>
            <ac:spMk id="26" creationId="{E78C5FD0-2CE6-6D5F-9079-DD17612D3961}"/>
          </ac:spMkLst>
        </pc:spChg>
        <pc:spChg chg="mod">
          <ac:chgData name="Kümmerle, Markus" userId="edb588ad-b118-44cb-93b6-335b967c9009" providerId="ADAL" clId="{B82CC40D-97D3-4F7D-9D76-D5107F3005F0}" dt="2023-06-29T12:48:45.409" v="1763" actId="164"/>
          <ac:spMkLst>
            <pc:docMk/>
            <pc:sldMk cId="1414803149" sldId="2066"/>
            <ac:spMk id="27" creationId="{4B3AD2FD-68A1-CBB8-2367-AD5A328A624D}"/>
          </ac:spMkLst>
        </pc:spChg>
        <pc:spChg chg="mod">
          <ac:chgData name="Kümmerle, Markus" userId="edb588ad-b118-44cb-93b6-335b967c9009" providerId="ADAL" clId="{B82CC40D-97D3-4F7D-9D76-D5107F3005F0}" dt="2023-06-29T12:48:55.239" v="1765" actId="164"/>
          <ac:spMkLst>
            <pc:docMk/>
            <pc:sldMk cId="1414803149" sldId="2066"/>
            <ac:spMk id="28" creationId="{3A006A04-C33B-3870-696B-9EA4B0611EDF}"/>
          </ac:spMkLst>
        </pc:spChg>
        <pc:spChg chg="mod">
          <ac:chgData name="Kümmerle, Markus" userId="edb588ad-b118-44cb-93b6-335b967c9009" providerId="ADAL" clId="{B82CC40D-97D3-4F7D-9D76-D5107F3005F0}" dt="2023-06-29T12:48:55.239" v="1765" actId="164"/>
          <ac:spMkLst>
            <pc:docMk/>
            <pc:sldMk cId="1414803149" sldId="2066"/>
            <ac:spMk id="29" creationId="{6129EC0F-909D-8899-A129-A565F0F10C69}"/>
          </ac:spMkLst>
        </pc:spChg>
        <pc:spChg chg="add mod">
          <ac:chgData name="Kümmerle, Markus" userId="edb588ad-b118-44cb-93b6-335b967c9009" providerId="ADAL" clId="{B82CC40D-97D3-4F7D-9D76-D5107F3005F0}" dt="2023-06-29T12:48:33.131" v="1761" actId="164"/>
          <ac:spMkLst>
            <pc:docMk/>
            <pc:sldMk cId="1414803149" sldId="2066"/>
            <ac:spMk id="30" creationId="{38D399EE-9C2C-0432-3983-CF005C7C9FF0}"/>
          </ac:spMkLst>
        </pc:spChg>
        <pc:spChg chg="add mod">
          <ac:chgData name="Kümmerle, Markus" userId="edb588ad-b118-44cb-93b6-335b967c9009" providerId="ADAL" clId="{B82CC40D-97D3-4F7D-9D76-D5107F3005F0}" dt="2023-06-29T12:48:45.409" v="1763" actId="164"/>
          <ac:spMkLst>
            <pc:docMk/>
            <pc:sldMk cId="1414803149" sldId="2066"/>
            <ac:spMk id="31" creationId="{75599883-A142-C2DA-D71D-CD2688BE7EB4}"/>
          </ac:spMkLst>
        </pc:spChg>
        <pc:spChg chg="add mod">
          <ac:chgData name="Kümmerle, Markus" userId="edb588ad-b118-44cb-93b6-335b967c9009" providerId="ADAL" clId="{B82CC40D-97D3-4F7D-9D76-D5107F3005F0}" dt="2023-07-17T06:10:33.254" v="1907" actId="20577"/>
          <ac:spMkLst>
            <pc:docMk/>
            <pc:sldMk cId="1414803149" sldId="2066"/>
            <ac:spMk id="32" creationId="{2195EE94-68F9-6F60-9E24-CA2616ACD82B}"/>
          </ac:spMkLst>
        </pc:spChg>
        <pc:spChg chg="add del mod modVis">
          <ac:chgData name="Kümmerle, Markus" userId="edb588ad-b118-44cb-93b6-335b967c9009" providerId="ADAL" clId="{B82CC40D-97D3-4F7D-9D76-D5107F3005F0}" dt="2023-06-29T12:39:12.810" v="1569"/>
          <ac:spMkLst>
            <pc:docMk/>
            <pc:sldMk cId="1414803149" sldId="2066"/>
            <ac:spMk id="33" creationId="{63C1F220-3E1E-2730-6A76-FEC10936341E}"/>
          </ac:spMkLst>
        </pc:spChg>
        <pc:spChg chg="add del mod modVis">
          <ac:chgData name="Kümmerle, Markus" userId="edb588ad-b118-44cb-93b6-335b967c9009" providerId="ADAL" clId="{B82CC40D-97D3-4F7D-9D76-D5107F3005F0}" dt="2023-06-29T12:39:15.273" v="1602"/>
          <ac:spMkLst>
            <pc:docMk/>
            <pc:sldMk cId="1414803149" sldId="2066"/>
            <ac:spMk id="34" creationId="{18BA3007-CD0C-F2A1-F842-099F7F95AB4A}"/>
          </ac:spMkLst>
        </pc:spChg>
        <pc:grpChg chg="add mod">
          <ac:chgData name="Kümmerle, Markus" userId="edb588ad-b118-44cb-93b6-335b967c9009" providerId="ADAL" clId="{B82CC40D-97D3-4F7D-9D76-D5107F3005F0}" dt="2023-06-29T12:49:21.754" v="1782" actId="1036"/>
          <ac:grpSpMkLst>
            <pc:docMk/>
            <pc:sldMk cId="1414803149" sldId="2066"/>
            <ac:grpSpMk id="35" creationId="{0D76DC81-0E40-FFE4-E5DA-819D3A896C33}"/>
          </ac:grpSpMkLst>
        </pc:grpChg>
        <pc:grpChg chg="add mod">
          <ac:chgData name="Kümmerle, Markus" userId="edb588ad-b118-44cb-93b6-335b967c9009" providerId="ADAL" clId="{B82CC40D-97D3-4F7D-9D76-D5107F3005F0}" dt="2023-06-29T12:49:21.754" v="1782" actId="1036"/>
          <ac:grpSpMkLst>
            <pc:docMk/>
            <pc:sldMk cId="1414803149" sldId="2066"/>
            <ac:grpSpMk id="36" creationId="{25583B95-FF95-AB0D-A90C-9EE8198BC159}"/>
          </ac:grpSpMkLst>
        </pc:grpChg>
        <pc:grpChg chg="add mod">
          <ac:chgData name="Kümmerle, Markus" userId="edb588ad-b118-44cb-93b6-335b967c9009" providerId="ADAL" clId="{B82CC40D-97D3-4F7D-9D76-D5107F3005F0}" dt="2023-06-29T12:49:21.754" v="1782" actId="1036"/>
          <ac:grpSpMkLst>
            <pc:docMk/>
            <pc:sldMk cId="1414803149" sldId="2066"/>
            <ac:grpSpMk id="37" creationId="{8D432A09-A6D3-BFFE-46D3-A46B0EA0C629}"/>
          </ac:grpSpMkLst>
        </pc:grpChg>
        <pc:grpChg chg="add mod">
          <ac:chgData name="Kümmerle, Markus" userId="edb588ad-b118-44cb-93b6-335b967c9009" providerId="ADAL" clId="{B82CC40D-97D3-4F7D-9D76-D5107F3005F0}" dt="2023-06-29T12:49:21.754" v="1782" actId="1036"/>
          <ac:grpSpMkLst>
            <pc:docMk/>
            <pc:sldMk cId="1414803149" sldId="2066"/>
            <ac:grpSpMk id="38" creationId="{60F4A73B-CDCB-F1A2-2A6F-E654BC1ACEFC}"/>
          </ac:grpSpMkLst>
        </pc:grpChg>
        <pc:grpChg chg="add mod">
          <ac:chgData name="Kümmerle, Markus" userId="edb588ad-b118-44cb-93b6-335b967c9009" providerId="ADAL" clId="{B82CC40D-97D3-4F7D-9D76-D5107F3005F0}" dt="2023-06-29T12:49:21.754" v="1782" actId="1036"/>
          <ac:grpSpMkLst>
            <pc:docMk/>
            <pc:sldMk cId="1414803149" sldId="2066"/>
            <ac:grpSpMk id="39" creationId="{270B3F21-D87D-306F-4E11-EFFBD4549926}"/>
          </ac:grpSpMkLst>
        </pc:grpChg>
        <pc:graphicFrameChg chg="mod">
          <ac:chgData name="Kümmerle, Markus" userId="edb588ad-b118-44cb-93b6-335b967c9009" providerId="ADAL" clId="{B82CC40D-97D3-4F7D-9D76-D5107F3005F0}" dt="2023-06-29T12:39:15.276" v="1604"/>
          <ac:graphicFrameMkLst>
            <pc:docMk/>
            <pc:sldMk cId="1414803149" sldId="2066"/>
            <ac:graphicFrameMk id="5" creationId="{64F98DC9-1AD0-7AED-5244-088B88707CB1}"/>
          </ac:graphicFrameMkLst>
        </pc:graphicFrameChg>
      </pc:sldChg>
      <pc:sldChg chg="modSp mod">
        <pc:chgData name="Kümmerle, Markus" userId="edb588ad-b118-44cb-93b6-335b967c9009" providerId="ADAL" clId="{B82CC40D-97D3-4F7D-9D76-D5107F3005F0}" dt="2023-06-15T08:14:44.239" v="465" actId="20577"/>
        <pc:sldMkLst>
          <pc:docMk/>
          <pc:sldMk cId="2879131641" sldId="2070"/>
        </pc:sldMkLst>
        <pc:spChg chg="mod">
          <ac:chgData name="Kümmerle, Markus" userId="edb588ad-b118-44cb-93b6-335b967c9009" providerId="ADAL" clId="{B82CC40D-97D3-4F7D-9D76-D5107F3005F0}" dt="2023-06-15T08:14:44.239" v="465" actId="20577"/>
          <ac:spMkLst>
            <pc:docMk/>
            <pc:sldMk cId="2879131641" sldId="2070"/>
            <ac:spMk id="5" creationId="{2D5D4C98-4CFB-3797-212E-2EF2AF59F914}"/>
          </ac:spMkLst>
        </pc:spChg>
      </pc:sldChg>
      <pc:sldChg chg="addSp delSp modSp new add mod">
        <pc:chgData name="Kümmerle, Markus" userId="edb588ad-b118-44cb-93b6-335b967c9009" providerId="ADAL" clId="{B82CC40D-97D3-4F7D-9D76-D5107F3005F0}" dt="2023-06-15T08:06:08.145" v="446"/>
        <pc:sldMkLst>
          <pc:docMk/>
          <pc:sldMk cId="1596432086" sldId="2071"/>
        </pc:sldMkLst>
        <pc:spChg chg="mod">
          <ac:chgData name="Kümmerle, Markus" userId="edb588ad-b118-44cb-93b6-335b967c9009" providerId="ADAL" clId="{B82CC40D-97D3-4F7D-9D76-D5107F3005F0}" dt="2023-06-15T08:06:08.065" v="421" actId="948"/>
          <ac:spMkLst>
            <pc:docMk/>
            <pc:sldMk cId="1596432086" sldId="2071"/>
            <ac:spMk id="2" creationId="{522AAE0A-A4E7-EAE3-A17A-A6536C3CE595}"/>
          </ac:spMkLst>
        </pc:spChg>
        <pc:spChg chg="del">
          <ac:chgData name="Kümmerle, Markus" userId="edb588ad-b118-44cb-93b6-335b967c9009" providerId="ADAL" clId="{B82CC40D-97D3-4F7D-9D76-D5107F3005F0}" dt="2023-06-14T12:48:18.578" v="74" actId="478"/>
          <ac:spMkLst>
            <pc:docMk/>
            <pc:sldMk cId="1596432086" sldId="2071"/>
            <ac:spMk id="3" creationId="{45FA1B7E-7A42-C30C-631A-87B5B2844170}"/>
          </ac:spMkLst>
        </pc:spChg>
        <pc:spChg chg="add mod">
          <ac:chgData name="Kümmerle, Markus" userId="edb588ad-b118-44cb-93b6-335b967c9009" providerId="ADAL" clId="{B82CC40D-97D3-4F7D-9D76-D5107F3005F0}" dt="2023-06-14T12:48:35.143" v="77" actId="2711"/>
          <ac:spMkLst>
            <pc:docMk/>
            <pc:sldMk cId="1596432086" sldId="2071"/>
            <ac:spMk id="4" creationId="{5381FE7F-E2D1-FA08-C8F7-705D0BF12B5C}"/>
          </ac:spMkLst>
        </pc:spChg>
        <pc:spChg chg="add mod">
          <ac:chgData name="Kümmerle, Markus" userId="edb588ad-b118-44cb-93b6-335b967c9009" providerId="ADAL" clId="{B82CC40D-97D3-4F7D-9D76-D5107F3005F0}" dt="2023-06-14T12:48:35.143" v="77" actId="2711"/>
          <ac:spMkLst>
            <pc:docMk/>
            <pc:sldMk cId="1596432086" sldId="2071"/>
            <ac:spMk id="5" creationId="{47591CE7-9F62-19D4-3E29-03F2B9811230}"/>
          </ac:spMkLst>
        </pc:spChg>
        <pc:spChg chg="add mod">
          <ac:chgData name="Kümmerle, Markus" userId="edb588ad-b118-44cb-93b6-335b967c9009" providerId="ADAL" clId="{B82CC40D-97D3-4F7D-9D76-D5107F3005F0}" dt="2023-06-14T12:48:35.143" v="77" actId="2711"/>
          <ac:spMkLst>
            <pc:docMk/>
            <pc:sldMk cId="1596432086" sldId="2071"/>
            <ac:spMk id="6" creationId="{D45EABAC-A505-6CB3-5A83-9D6518FF4D8B}"/>
          </ac:spMkLst>
        </pc:spChg>
        <pc:spChg chg="add mod">
          <ac:chgData name="Kümmerle, Markus" userId="edb588ad-b118-44cb-93b6-335b967c9009" providerId="ADAL" clId="{B82CC40D-97D3-4F7D-9D76-D5107F3005F0}" dt="2023-06-14T12:48:35.143" v="77" actId="2711"/>
          <ac:spMkLst>
            <pc:docMk/>
            <pc:sldMk cId="1596432086" sldId="2071"/>
            <ac:spMk id="11" creationId="{EF1DCD64-9F85-51CA-9633-6A9131F603DB}"/>
          </ac:spMkLst>
        </pc:spChg>
        <pc:spChg chg="add mod">
          <ac:chgData name="Kümmerle, Markus" userId="edb588ad-b118-44cb-93b6-335b967c9009" providerId="ADAL" clId="{B82CC40D-97D3-4F7D-9D76-D5107F3005F0}" dt="2023-06-14T13:57:25.014" v="392" actId="20577"/>
          <ac:spMkLst>
            <pc:docMk/>
            <pc:sldMk cId="1596432086" sldId="2071"/>
            <ac:spMk id="13" creationId="{47EF9821-6B40-96BE-F601-452793392B6F}"/>
          </ac:spMkLst>
        </pc:spChg>
        <pc:spChg chg="add mod">
          <ac:chgData name="Kümmerle, Markus" userId="edb588ad-b118-44cb-93b6-335b967c9009" providerId="ADAL" clId="{B82CC40D-97D3-4F7D-9D76-D5107F3005F0}" dt="2023-06-14T13:57:16.158" v="385" actId="20577"/>
          <ac:spMkLst>
            <pc:docMk/>
            <pc:sldMk cId="1596432086" sldId="2071"/>
            <ac:spMk id="14" creationId="{6D3E3D75-1EE0-FD8E-ADB0-762B4BD2E1F9}"/>
          </ac:spMkLst>
        </pc:spChg>
        <pc:spChg chg="add del mod modVis">
          <ac:chgData name="Kümmerle, Markus" userId="edb588ad-b118-44cb-93b6-335b967c9009" providerId="ADAL" clId="{B82CC40D-97D3-4F7D-9D76-D5107F3005F0}" dt="2023-06-14T12:48:52.294" v="102"/>
          <ac:spMkLst>
            <pc:docMk/>
            <pc:sldMk cId="1596432086" sldId="2071"/>
            <ac:spMk id="16" creationId="{0BF3CC4F-1EBC-1AE9-6A46-2EEB8446BB01}"/>
          </ac:spMkLst>
        </pc:spChg>
        <pc:spChg chg="add del mod modVis">
          <ac:chgData name="Kümmerle, Markus" userId="edb588ad-b118-44cb-93b6-335b967c9009" providerId="ADAL" clId="{B82CC40D-97D3-4F7D-9D76-D5107F3005F0}" dt="2023-06-15T08:06:08.133" v="444"/>
          <ac:spMkLst>
            <pc:docMk/>
            <pc:sldMk cId="1596432086" sldId="2071"/>
            <ac:spMk id="18" creationId="{CEA0E0C9-B399-69E9-EA3D-CE0EC9F9B55D}"/>
          </ac:spMkLst>
        </pc:spChg>
        <pc:graphicFrameChg chg="add mod ord modVis replST">
          <ac:chgData name="Kümmerle, Markus" userId="edb588ad-b118-44cb-93b6-335b967c9009" providerId="ADAL" clId="{B82CC40D-97D3-4F7D-9D76-D5107F3005F0}" dt="2023-06-15T08:06:08.145" v="446"/>
          <ac:graphicFrameMkLst>
            <pc:docMk/>
            <pc:sldMk cId="1596432086" sldId="2071"/>
            <ac:graphicFrameMk id="17" creationId="{A4C9B982-3FB3-A695-9B89-8EDA71A2E5AE}"/>
          </ac:graphicFrameMkLst>
        </pc:graphicFrameChg>
        <pc:picChg chg="add mod">
          <ac:chgData name="Kümmerle, Markus" userId="edb588ad-b118-44cb-93b6-335b967c9009" providerId="ADAL" clId="{B82CC40D-97D3-4F7D-9D76-D5107F3005F0}" dt="2023-06-14T12:48:24.551" v="76" actId="1076"/>
          <ac:picMkLst>
            <pc:docMk/>
            <pc:sldMk cId="1596432086" sldId="2071"/>
            <ac:picMk id="7" creationId="{61E0EF97-7B16-60C6-41A3-7E1BBC9BB4E2}"/>
          </ac:picMkLst>
        </pc:picChg>
        <pc:picChg chg="add mod">
          <ac:chgData name="Kümmerle, Markus" userId="edb588ad-b118-44cb-93b6-335b967c9009" providerId="ADAL" clId="{B82CC40D-97D3-4F7D-9D76-D5107F3005F0}" dt="2023-06-14T12:48:24.551" v="76" actId="1076"/>
          <ac:picMkLst>
            <pc:docMk/>
            <pc:sldMk cId="1596432086" sldId="2071"/>
            <ac:picMk id="8" creationId="{A0F70CDB-274E-925C-8497-C922D63DB8AF}"/>
          </ac:picMkLst>
        </pc:picChg>
        <pc:picChg chg="add mod">
          <ac:chgData name="Kümmerle, Markus" userId="edb588ad-b118-44cb-93b6-335b967c9009" providerId="ADAL" clId="{B82CC40D-97D3-4F7D-9D76-D5107F3005F0}" dt="2023-06-14T12:48:24.551" v="76" actId="1076"/>
          <ac:picMkLst>
            <pc:docMk/>
            <pc:sldMk cId="1596432086" sldId="2071"/>
            <ac:picMk id="9" creationId="{18CDE953-362F-DA62-E76E-A49BA473AB9B}"/>
          </ac:picMkLst>
        </pc:picChg>
        <pc:picChg chg="add mod">
          <ac:chgData name="Kümmerle, Markus" userId="edb588ad-b118-44cb-93b6-335b967c9009" providerId="ADAL" clId="{B82CC40D-97D3-4F7D-9D76-D5107F3005F0}" dt="2023-06-14T12:48:24.551" v="76" actId="1076"/>
          <ac:picMkLst>
            <pc:docMk/>
            <pc:sldMk cId="1596432086" sldId="2071"/>
            <ac:picMk id="10" creationId="{570D393B-4062-92ED-16AD-0A1B1C8FBD15}"/>
          </ac:picMkLst>
        </pc:picChg>
        <pc:picChg chg="add mod">
          <ac:chgData name="Kümmerle, Markus" userId="edb588ad-b118-44cb-93b6-335b967c9009" providerId="ADAL" clId="{B82CC40D-97D3-4F7D-9D76-D5107F3005F0}" dt="2023-06-14T12:48:24.551" v="76" actId="1076"/>
          <ac:picMkLst>
            <pc:docMk/>
            <pc:sldMk cId="1596432086" sldId="2071"/>
            <ac:picMk id="12" creationId="{AAE98319-A61E-5A0B-0CB3-8CC729EB23E5}"/>
          </ac:picMkLst>
        </pc:picChg>
        <pc:picChg chg="add mod">
          <ac:chgData name="Kümmerle, Markus" userId="edb588ad-b118-44cb-93b6-335b967c9009" providerId="ADAL" clId="{B82CC40D-97D3-4F7D-9D76-D5107F3005F0}" dt="2023-06-14T12:48:24.551" v="76" actId="1076"/>
          <ac:picMkLst>
            <pc:docMk/>
            <pc:sldMk cId="1596432086" sldId="2071"/>
            <ac:picMk id="15" creationId="{3971D4E5-CFD9-2C45-F2D7-7C7F784105B1}"/>
          </ac:picMkLst>
        </pc:picChg>
      </pc:sldChg>
      <pc:sldChg chg="addSp delSp modSp add mod">
        <pc:chgData name="Kümmerle, Markus" userId="edb588ad-b118-44cb-93b6-335b967c9009" providerId="ADAL" clId="{B82CC40D-97D3-4F7D-9D76-D5107F3005F0}" dt="2023-06-29T12:38:20.507" v="1325"/>
        <pc:sldMkLst>
          <pc:docMk/>
          <pc:sldMk cId="2341001669" sldId="2072"/>
        </pc:sldMkLst>
        <pc:spChg chg="mod">
          <ac:chgData name="Kümmerle, Markus" userId="edb588ad-b118-44cb-93b6-335b967c9009" providerId="ADAL" clId="{B82CC40D-97D3-4F7D-9D76-D5107F3005F0}" dt="2023-06-29T12:38:20.460" v="1300" actId="948"/>
          <ac:spMkLst>
            <pc:docMk/>
            <pc:sldMk cId="2341001669" sldId="2072"/>
            <ac:spMk id="2" creationId="{522AAE0A-A4E7-EAE3-A17A-A6536C3CE595}"/>
          </ac:spMkLst>
        </pc:spChg>
        <pc:spChg chg="mod">
          <ac:chgData name="Kümmerle, Markus" userId="edb588ad-b118-44cb-93b6-335b967c9009" providerId="ADAL" clId="{B82CC40D-97D3-4F7D-9D76-D5107F3005F0}" dt="2023-06-14T12:50:46.433" v="166" actId="1076"/>
          <ac:spMkLst>
            <pc:docMk/>
            <pc:sldMk cId="2341001669" sldId="2072"/>
            <ac:spMk id="3" creationId="{45FA1B7E-7A42-C30C-631A-87B5B2844170}"/>
          </ac:spMkLst>
        </pc:spChg>
        <pc:spChg chg="add del mod modVis">
          <ac:chgData name="Kümmerle, Markus" userId="edb588ad-b118-44cb-93b6-335b967c9009" providerId="ADAL" clId="{B82CC40D-97D3-4F7D-9D76-D5107F3005F0}" dt="2023-06-29T12:38:20.503" v="1323"/>
          <ac:spMkLst>
            <pc:docMk/>
            <pc:sldMk cId="2341001669" sldId="2072"/>
            <ac:spMk id="4" creationId="{04A51758-524B-877E-2E95-FD26F5A45253}"/>
          </ac:spMkLst>
        </pc:spChg>
        <pc:spChg chg="add del mod modVis">
          <ac:chgData name="Kümmerle, Markus" userId="edb588ad-b118-44cb-93b6-335b967c9009" providerId="ADAL" clId="{B82CC40D-97D3-4F7D-9D76-D5107F3005F0}" dt="2023-06-14T12:49:58.506" v="145"/>
          <ac:spMkLst>
            <pc:docMk/>
            <pc:sldMk cId="2341001669" sldId="2072"/>
            <ac:spMk id="4" creationId="{D750EFCB-DC01-D0E3-1AFC-F1815FEC7752}"/>
          </ac:spMkLst>
        </pc:spChg>
        <pc:grpChg chg="add mod">
          <ac:chgData name="Kümmerle, Markus" userId="edb588ad-b118-44cb-93b6-335b967c9009" providerId="ADAL" clId="{B82CC40D-97D3-4F7D-9D76-D5107F3005F0}" dt="2023-06-14T12:50:21.925" v="163"/>
          <ac:grpSpMkLst>
            <pc:docMk/>
            <pc:sldMk cId="2341001669" sldId="2072"/>
            <ac:grpSpMk id="6" creationId="{95669FCE-F718-788F-7678-31D30885BC63}"/>
          </ac:grpSpMkLst>
        </pc:grpChg>
        <pc:graphicFrameChg chg="add mod ord modVis replST">
          <ac:chgData name="Kümmerle, Markus" userId="edb588ad-b118-44cb-93b6-335b967c9009" providerId="ADAL" clId="{B82CC40D-97D3-4F7D-9D76-D5107F3005F0}" dt="2023-06-29T12:38:20.507" v="1325"/>
          <ac:graphicFrameMkLst>
            <pc:docMk/>
            <pc:sldMk cId="2341001669" sldId="2072"/>
            <ac:graphicFrameMk id="5" creationId="{5DE6ABD7-6439-BAEB-DDB5-CF531A95F273}"/>
          </ac:graphicFrameMkLst>
        </pc:graphicFrameChg>
        <pc:picChg chg="mod">
          <ac:chgData name="Kümmerle, Markus" userId="edb588ad-b118-44cb-93b6-335b967c9009" providerId="ADAL" clId="{B82CC40D-97D3-4F7D-9D76-D5107F3005F0}" dt="2023-06-14T12:50:21.925" v="163"/>
          <ac:picMkLst>
            <pc:docMk/>
            <pc:sldMk cId="2341001669" sldId="2072"/>
            <ac:picMk id="7" creationId="{F007D0C3-ED47-CAAD-A068-248862968FBF}"/>
          </ac:picMkLst>
        </pc:picChg>
        <pc:picChg chg="mod">
          <ac:chgData name="Kümmerle, Markus" userId="edb588ad-b118-44cb-93b6-335b967c9009" providerId="ADAL" clId="{B82CC40D-97D3-4F7D-9D76-D5107F3005F0}" dt="2023-06-14T12:50:21.925" v="163"/>
          <ac:picMkLst>
            <pc:docMk/>
            <pc:sldMk cId="2341001669" sldId="2072"/>
            <ac:picMk id="8" creationId="{CD169C30-D38A-90F8-677D-56D76A4D1FC5}"/>
          </ac:picMkLst>
        </pc:picChg>
        <pc:picChg chg="mod">
          <ac:chgData name="Kümmerle, Markus" userId="edb588ad-b118-44cb-93b6-335b967c9009" providerId="ADAL" clId="{B82CC40D-97D3-4F7D-9D76-D5107F3005F0}" dt="2023-06-14T12:50:21.925" v="163"/>
          <ac:picMkLst>
            <pc:docMk/>
            <pc:sldMk cId="2341001669" sldId="2072"/>
            <ac:picMk id="9" creationId="{FB8909FD-3FC2-23E7-8675-7E2741EF5A5B}"/>
          </ac:picMkLst>
        </pc:picChg>
        <pc:picChg chg="mod">
          <ac:chgData name="Kümmerle, Markus" userId="edb588ad-b118-44cb-93b6-335b967c9009" providerId="ADAL" clId="{B82CC40D-97D3-4F7D-9D76-D5107F3005F0}" dt="2023-06-14T12:50:21.925" v="163"/>
          <ac:picMkLst>
            <pc:docMk/>
            <pc:sldMk cId="2341001669" sldId="2072"/>
            <ac:picMk id="10" creationId="{FF96D391-1C14-01A6-906B-B7A37AA09063}"/>
          </ac:picMkLst>
        </pc:picChg>
        <pc:picChg chg="mod">
          <ac:chgData name="Kümmerle, Markus" userId="edb588ad-b118-44cb-93b6-335b967c9009" providerId="ADAL" clId="{B82CC40D-97D3-4F7D-9D76-D5107F3005F0}" dt="2023-06-14T12:50:21.925" v="163"/>
          <ac:picMkLst>
            <pc:docMk/>
            <pc:sldMk cId="2341001669" sldId="2072"/>
            <ac:picMk id="11" creationId="{5AC253EF-4694-98FF-A95A-315C423D8BE9}"/>
          </ac:picMkLst>
        </pc:picChg>
        <pc:picChg chg="mod">
          <ac:chgData name="Kümmerle, Markus" userId="edb588ad-b118-44cb-93b6-335b967c9009" providerId="ADAL" clId="{B82CC40D-97D3-4F7D-9D76-D5107F3005F0}" dt="2023-06-14T12:50:21.925" v="163"/>
          <ac:picMkLst>
            <pc:docMk/>
            <pc:sldMk cId="2341001669" sldId="2072"/>
            <ac:picMk id="12" creationId="{475D4F8F-0A4C-B45B-A675-341421F83CA9}"/>
          </ac:picMkLst>
        </pc:picChg>
        <pc:picChg chg="mod">
          <ac:chgData name="Kümmerle, Markus" userId="edb588ad-b118-44cb-93b6-335b967c9009" providerId="ADAL" clId="{B82CC40D-97D3-4F7D-9D76-D5107F3005F0}" dt="2023-06-14T12:50:21.925" v="163"/>
          <ac:picMkLst>
            <pc:docMk/>
            <pc:sldMk cId="2341001669" sldId="2072"/>
            <ac:picMk id="13" creationId="{E5BAF327-EA27-0F65-AEF7-4223E6704628}"/>
          </ac:picMkLst>
        </pc:picChg>
        <pc:picChg chg="mod">
          <ac:chgData name="Kümmerle, Markus" userId="edb588ad-b118-44cb-93b6-335b967c9009" providerId="ADAL" clId="{B82CC40D-97D3-4F7D-9D76-D5107F3005F0}" dt="2023-06-14T12:50:21.925" v="163"/>
          <ac:picMkLst>
            <pc:docMk/>
            <pc:sldMk cId="2341001669" sldId="2072"/>
            <ac:picMk id="14" creationId="{4B289340-442E-0EB9-6EB1-D90971FE19EE}"/>
          </ac:picMkLst>
        </pc:picChg>
        <pc:picChg chg="mod">
          <ac:chgData name="Kümmerle, Markus" userId="edb588ad-b118-44cb-93b6-335b967c9009" providerId="ADAL" clId="{B82CC40D-97D3-4F7D-9D76-D5107F3005F0}" dt="2023-06-14T12:50:21.925" v="163"/>
          <ac:picMkLst>
            <pc:docMk/>
            <pc:sldMk cId="2341001669" sldId="2072"/>
            <ac:picMk id="15" creationId="{75E5AACC-A739-F8F0-8879-8A445AC99B58}"/>
          </ac:picMkLst>
        </pc:picChg>
        <pc:picChg chg="mod">
          <ac:chgData name="Kümmerle, Markus" userId="edb588ad-b118-44cb-93b6-335b967c9009" providerId="ADAL" clId="{B82CC40D-97D3-4F7D-9D76-D5107F3005F0}" dt="2023-06-14T12:50:21.925" v="163"/>
          <ac:picMkLst>
            <pc:docMk/>
            <pc:sldMk cId="2341001669" sldId="2072"/>
            <ac:picMk id="16" creationId="{8FAA76D7-C144-37A8-0189-B54BF677F90A}"/>
          </ac:picMkLst>
        </pc:picChg>
        <pc:picChg chg="mod">
          <ac:chgData name="Kümmerle, Markus" userId="edb588ad-b118-44cb-93b6-335b967c9009" providerId="ADAL" clId="{B82CC40D-97D3-4F7D-9D76-D5107F3005F0}" dt="2023-06-14T12:50:21.925" v="163"/>
          <ac:picMkLst>
            <pc:docMk/>
            <pc:sldMk cId="2341001669" sldId="2072"/>
            <ac:picMk id="17" creationId="{5E919702-CD91-4761-C888-6A25580C7740}"/>
          </ac:picMkLst>
        </pc:picChg>
        <pc:picChg chg="mod">
          <ac:chgData name="Kümmerle, Markus" userId="edb588ad-b118-44cb-93b6-335b967c9009" providerId="ADAL" clId="{B82CC40D-97D3-4F7D-9D76-D5107F3005F0}" dt="2023-06-14T12:50:21.925" v="163"/>
          <ac:picMkLst>
            <pc:docMk/>
            <pc:sldMk cId="2341001669" sldId="2072"/>
            <ac:picMk id="18" creationId="{7CCB86DA-63C1-C5B3-C7BF-BF82A0B775A2}"/>
          </ac:picMkLst>
        </pc:picChg>
        <pc:picChg chg="mod">
          <ac:chgData name="Kümmerle, Markus" userId="edb588ad-b118-44cb-93b6-335b967c9009" providerId="ADAL" clId="{B82CC40D-97D3-4F7D-9D76-D5107F3005F0}" dt="2023-06-14T12:50:21.925" v="163"/>
          <ac:picMkLst>
            <pc:docMk/>
            <pc:sldMk cId="2341001669" sldId="2072"/>
            <ac:picMk id="19" creationId="{609B39A9-E2D0-701A-2C60-54B92CE35F36}"/>
          </ac:picMkLst>
        </pc:picChg>
        <pc:picChg chg="mod">
          <ac:chgData name="Kümmerle, Markus" userId="edb588ad-b118-44cb-93b6-335b967c9009" providerId="ADAL" clId="{B82CC40D-97D3-4F7D-9D76-D5107F3005F0}" dt="2023-06-14T12:50:21.925" v="163"/>
          <ac:picMkLst>
            <pc:docMk/>
            <pc:sldMk cId="2341001669" sldId="2072"/>
            <ac:picMk id="20" creationId="{D38FB617-D065-5510-3CC3-590A267E300B}"/>
          </ac:picMkLst>
        </pc:picChg>
        <pc:picChg chg="mod">
          <ac:chgData name="Kümmerle, Markus" userId="edb588ad-b118-44cb-93b6-335b967c9009" providerId="ADAL" clId="{B82CC40D-97D3-4F7D-9D76-D5107F3005F0}" dt="2023-06-14T12:50:21.925" v="163"/>
          <ac:picMkLst>
            <pc:docMk/>
            <pc:sldMk cId="2341001669" sldId="2072"/>
            <ac:picMk id="21" creationId="{F8C60284-8D51-E5B5-C4C3-E85C59E0F564}"/>
          </ac:picMkLst>
        </pc:picChg>
        <pc:picChg chg="mod">
          <ac:chgData name="Kümmerle, Markus" userId="edb588ad-b118-44cb-93b6-335b967c9009" providerId="ADAL" clId="{B82CC40D-97D3-4F7D-9D76-D5107F3005F0}" dt="2023-06-14T12:50:21.925" v="163"/>
          <ac:picMkLst>
            <pc:docMk/>
            <pc:sldMk cId="2341001669" sldId="2072"/>
            <ac:picMk id="22" creationId="{21BCF608-0AF8-DC41-4283-8CE9FDE60D89}"/>
          </ac:picMkLst>
        </pc:picChg>
        <pc:picChg chg="mod">
          <ac:chgData name="Kümmerle, Markus" userId="edb588ad-b118-44cb-93b6-335b967c9009" providerId="ADAL" clId="{B82CC40D-97D3-4F7D-9D76-D5107F3005F0}" dt="2023-06-14T12:50:21.925" v="163"/>
          <ac:picMkLst>
            <pc:docMk/>
            <pc:sldMk cId="2341001669" sldId="2072"/>
            <ac:picMk id="23" creationId="{6B286A13-4070-CB04-63FF-129836E27321}"/>
          </ac:picMkLst>
        </pc:picChg>
        <pc:picChg chg="mod">
          <ac:chgData name="Kümmerle, Markus" userId="edb588ad-b118-44cb-93b6-335b967c9009" providerId="ADAL" clId="{B82CC40D-97D3-4F7D-9D76-D5107F3005F0}" dt="2023-06-14T12:50:21.925" v="163"/>
          <ac:picMkLst>
            <pc:docMk/>
            <pc:sldMk cId="2341001669" sldId="2072"/>
            <ac:picMk id="24" creationId="{FEEF30BD-8A98-5FF9-0ACA-F74FD51CF837}"/>
          </ac:picMkLst>
        </pc:picChg>
        <pc:picChg chg="mod">
          <ac:chgData name="Kümmerle, Markus" userId="edb588ad-b118-44cb-93b6-335b967c9009" providerId="ADAL" clId="{B82CC40D-97D3-4F7D-9D76-D5107F3005F0}" dt="2023-06-14T12:50:21.925" v="163"/>
          <ac:picMkLst>
            <pc:docMk/>
            <pc:sldMk cId="2341001669" sldId="2072"/>
            <ac:picMk id="25" creationId="{54ADCA74-FD40-C044-C014-11D132317A4C}"/>
          </ac:picMkLst>
        </pc:picChg>
        <pc:picChg chg="mod">
          <ac:chgData name="Kümmerle, Markus" userId="edb588ad-b118-44cb-93b6-335b967c9009" providerId="ADAL" clId="{B82CC40D-97D3-4F7D-9D76-D5107F3005F0}" dt="2023-06-14T12:50:21.925" v="163"/>
          <ac:picMkLst>
            <pc:docMk/>
            <pc:sldMk cId="2341001669" sldId="2072"/>
            <ac:picMk id="26" creationId="{44E38CC1-7079-625F-2D3E-91A13060CA53}"/>
          </ac:picMkLst>
        </pc:picChg>
        <pc:picChg chg="mod">
          <ac:chgData name="Kümmerle, Markus" userId="edb588ad-b118-44cb-93b6-335b967c9009" providerId="ADAL" clId="{B82CC40D-97D3-4F7D-9D76-D5107F3005F0}" dt="2023-06-14T12:50:21.925" v="163"/>
          <ac:picMkLst>
            <pc:docMk/>
            <pc:sldMk cId="2341001669" sldId="2072"/>
            <ac:picMk id="27" creationId="{B5970FF9-38E7-D647-9A04-DD67543810FA}"/>
          </ac:picMkLst>
        </pc:picChg>
        <pc:picChg chg="mod">
          <ac:chgData name="Kümmerle, Markus" userId="edb588ad-b118-44cb-93b6-335b967c9009" providerId="ADAL" clId="{B82CC40D-97D3-4F7D-9D76-D5107F3005F0}" dt="2023-06-14T12:50:21.925" v="163"/>
          <ac:picMkLst>
            <pc:docMk/>
            <pc:sldMk cId="2341001669" sldId="2072"/>
            <ac:picMk id="28" creationId="{F010C735-5725-47AF-5AB0-8E98578B76D0}"/>
          </ac:picMkLst>
        </pc:picChg>
      </pc:sldChg>
      <pc:sldChg chg="add del">
        <pc:chgData name="Kümmerle, Markus" userId="edb588ad-b118-44cb-93b6-335b967c9009" providerId="ADAL" clId="{B82CC40D-97D3-4F7D-9D76-D5107F3005F0}" dt="2023-06-14T12:49:30.142" v="118" actId="2696"/>
        <pc:sldMkLst>
          <pc:docMk/>
          <pc:sldMk cId="2693990293" sldId="2072"/>
        </pc:sldMkLst>
      </pc:sldChg>
      <pc:sldChg chg="addSp delSp modSp add mod">
        <pc:chgData name="Kümmerle, Markus" userId="edb588ad-b118-44cb-93b6-335b967c9009" providerId="ADAL" clId="{B82CC40D-97D3-4F7D-9D76-D5107F3005F0}" dt="2023-06-29T12:37:48.771" v="1291"/>
        <pc:sldMkLst>
          <pc:docMk/>
          <pc:sldMk cId="543694237" sldId="2073"/>
        </pc:sldMkLst>
        <pc:spChg chg="mod">
          <ac:chgData name="Kümmerle, Markus" userId="edb588ad-b118-44cb-93b6-335b967c9009" providerId="ADAL" clId="{B82CC40D-97D3-4F7D-9D76-D5107F3005F0}" dt="2023-06-29T12:37:48.713" v="1266" actId="948"/>
          <ac:spMkLst>
            <pc:docMk/>
            <pc:sldMk cId="543694237" sldId="2073"/>
            <ac:spMk id="2" creationId="{522AAE0A-A4E7-EAE3-A17A-A6536C3CE595}"/>
          </ac:spMkLst>
        </pc:spChg>
        <pc:spChg chg="del">
          <ac:chgData name="Kümmerle, Markus" userId="edb588ad-b118-44cb-93b6-335b967c9009" providerId="ADAL" clId="{B82CC40D-97D3-4F7D-9D76-D5107F3005F0}" dt="2023-06-14T12:46:55.598" v="4" actId="478"/>
          <ac:spMkLst>
            <pc:docMk/>
            <pc:sldMk cId="543694237" sldId="2073"/>
            <ac:spMk id="3" creationId="{45FA1B7E-7A42-C30C-631A-87B5B2844170}"/>
          </ac:spMkLst>
        </pc:spChg>
        <pc:spChg chg="add del mod modVis">
          <ac:chgData name="Kümmerle, Markus" userId="edb588ad-b118-44cb-93b6-335b967c9009" providerId="ADAL" clId="{B82CC40D-97D3-4F7D-9D76-D5107F3005F0}" dt="2023-06-29T12:37:48.768" v="1289"/>
          <ac:spMkLst>
            <pc:docMk/>
            <pc:sldMk cId="543694237" sldId="2073"/>
            <ac:spMk id="3" creationId="{8EB062BA-B464-F395-E0CE-6661986F07CD}"/>
          </ac:spMkLst>
        </pc:spChg>
        <pc:spChg chg="add mod">
          <ac:chgData name="Kümmerle, Markus" userId="edb588ad-b118-44cb-93b6-335b967c9009" providerId="ADAL" clId="{B82CC40D-97D3-4F7D-9D76-D5107F3005F0}" dt="2023-06-15T08:07:49.176" v="458" actId="20577"/>
          <ac:spMkLst>
            <pc:docMk/>
            <pc:sldMk cId="543694237" sldId="2073"/>
            <ac:spMk id="5" creationId="{A5C80667-51CB-7E14-F4B9-2EBC96701214}"/>
          </ac:spMkLst>
        </pc:spChg>
        <pc:spChg chg="add mod">
          <ac:chgData name="Kümmerle, Markus" userId="edb588ad-b118-44cb-93b6-335b967c9009" providerId="ADAL" clId="{B82CC40D-97D3-4F7D-9D76-D5107F3005F0}" dt="2023-06-15T08:07:34.303" v="456" actId="20577"/>
          <ac:spMkLst>
            <pc:docMk/>
            <pc:sldMk cId="543694237" sldId="2073"/>
            <ac:spMk id="6" creationId="{A4A5CEEE-0A21-725B-A052-E4C2C259ED96}"/>
          </ac:spMkLst>
        </pc:spChg>
        <pc:spChg chg="add mod">
          <ac:chgData name="Kümmerle, Markus" userId="edb588ad-b118-44cb-93b6-335b967c9009" providerId="ADAL" clId="{B82CC40D-97D3-4F7D-9D76-D5107F3005F0}" dt="2023-06-15T08:07:25.399" v="454" actId="20577"/>
          <ac:spMkLst>
            <pc:docMk/>
            <pc:sldMk cId="543694237" sldId="2073"/>
            <ac:spMk id="7" creationId="{75A61578-B26F-4CF4-D813-9EE7B6DC484A}"/>
          </ac:spMkLst>
        </pc:spChg>
        <pc:spChg chg="add mod">
          <ac:chgData name="Kümmerle, Markus" userId="edb588ad-b118-44cb-93b6-335b967c9009" providerId="ADAL" clId="{B82CC40D-97D3-4F7D-9D76-D5107F3005F0}" dt="2023-06-29T12:36:16.551" v="1195" actId="20577"/>
          <ac:spMkLst>
            <pc:docMk/>
            <pc:sldMk cId="543694237" sldId="2073"/>
            <ac:spMk id="13" creationId="{82FF4841-D916-AE2D-2D78-F51D7204BB48}"/>
          </ac:spMkLst>
        </pc:spChg>
        <pc:spChg chg="add mod">
          <ac:chgData name="Kümmerle, Markus" userId="edb588ad-b118-44cb-93b6-335b967c9009" providerId="ADAL" clId="{B82CC40D-97D3-4F7D-9D76-D5107F3005F0}" dt="2023-06-14T12:47:16.234" v="6" actId="2711"/>
          <ac:spMkLst>
            <pc:docMk/>
            <pc:sldMk cId="543694237" sldId="2073"/>
            <ac:spMk id="16" creationId="{28CD0476-B696-F301-5AB5-A2FC9F46BCDA}"/>
          </ac:spMkLst>
        </pc:spChg>
        <pc:spChg chg="add del mod modVis">
          <ac:chgData name="Kümmerle, Markus" userId="edb588ad-b118-44cb-93b6-335b967c9009" providerId="ADAL" clId="{B82CC40D-97D3-4F7D-9D76-D5107F3005F0}" dt="2023-06-14T12:47:46.168" v="31"/>
          <ac:spMkLst>
            <pc:docMk/>
            <pc:sldMk cId="543694237" sldId="2073"/>
            <ac:spMk id="19" creationId="{53AF17E3-7AF6-6AF0-80AE-D3E23A0178BD}"/>
          </ac:spMkLst>
        </pc:spChg>
        <pc:spChg chg="add del mod modVis">
          <ac:chgData name="Kümmerle, Markus" userId="edb588ad-b118-44cb-93b6-335b967c9009" providerId="ADAL" clId="{B82CC40D-97D3-4F7D-9D76-D5107F3005F0}" dt="2023-06-14T12:47:49.692" v="71"/>
          <ac:spMkLst>
            <pc:docMk/>
            <pc:sldMk cId="543694237" sldId="2073"/>
            <ac:spMk id="21" creationId="{E690BD3E-4773-4C60-C293-B6522B426C36}"/>
          </ac:spMkLst>
        </pc:spChg>
        <pc:graphicFrameChg chg="add mod ord modVis replST">
          <ac:chgData name="Kümmerle, Markus" userId="edb588ad-b118-44cb-93b6-335b967c9009" providerId="ADAL" clId="{B82CC40D-97D3-4F7D-9D76-D5107F3005F0}" dt="2023-06-29T12:37:48.771" v="1291"/>
          <ac:graphicFrameMkLst>
            <pc:docMk/>
            <pc:sldMk cId="543694237" sldId="2073"/>
            <ac:graphicFrameMk id="20" creationId="{9268DDC5-C4D9-3894-F61E-23421673DAE2}"/>
          </ac:graphicFrameMkLst>
        </pc:graphicFrameChg>
        <pc:picChg chg="add mod">
          <ac:chgData name="Kümmerle, Markus" userId="edb588ad-b118-44cb-93b6-335b967c9009" providerId="ADAL" clId="{B82CC40D-97D3-4F7D-9D76-D5107F3005F0}" dt="2023-06-14T12:46:56.812" v="5"/>
          <ac:picMkLst>
            <pc:docMk/>
            <pc:sldMk cId="543694237" sldId="2073"/>
            <ac:picMk id="4" creationId="{00C436EE-9BA6-4110-84D3-EA04130B10BF}"/>
          </ac:picMkLst>
        </pc:picChg>
        <pc:picChg chg="add mod">
          <ac:chgData name="Kümmerle, Markus" userId="edb588ad-b118-44cb-93b6-335b967c9009" providerId="ADAL" clId="{B82CC40D-97D3-4F7D-9D76-D5107F3005F0}" dt="2023-06-14T12:46:56.812" v="5"/>
          <ac:picMkLst>
            <pc:docMk/>
            <pc:sldMk cId="543694237" sldId="2073"/>
            <ac:picMk id="8" creationId="{209CB41D-7A6E-8586-2BCE-65195C164E61}"/>
          </ac:picMkLst>
        </pc:picChg>
        <pc:picChg chg="add mod">
          <ac:chgData name="Kümmerle, Markus" userId="edb588ad-b118-44cb-93b6-335b967c9009" providerId="ADAL" clId="{B82CC40D-97D3-4F7D-9D76-D5107F3005F0}" dt="2023-06-14T12:46:56.812" v="5"/>
          <ac:picMkLst>
            <pc:docMk/>
            <pc:sldMk cId="543694237" sldId="2073"/>
            <ac:picMk id="9" creationId="{780EC63C-7E20-93E3-8522-8E845C0487BC}"/>
          </ac:picMkLst>
        </pc:picChg>
        <pc:picChg chg="add mod">
          <ac:chgData name="Kümmerle, Markus" userId="edb588ad-b118-44cb-93b6-335b967c9009" providerId="ADAL" clId="{B82CC40D-97D3-4F7D-9D76-D5107F3005F0}" dt="2023-06-14T12:46:56.812" v="5"/>
          <ac:picMkLst>
            <pc:docMk/>
            <pc:sldMk cId="543694237" sldId="2073"/>
            <ac:picMk id="15" creationId="{03C28D74-8073-7849-D43C-8CC38E0E7900}"/>
          </ac:picMkLst>
        </pc:picChg>
        <pc:picChg chg="add mod">
          <ac:chgData name="Kümmerle, Markus" userId="edb588ad-b118-44cb-93b6-335b967c9009" providerId="ADAL" clId="{B82CC40D-97D3-4F7D-9D76-D5107F3005F0}" dt="2023-06-14T12:46:56.812" v="5"/>
          <ac:picMkLst>
            <pc:docMk/>
            <pc:sldMk cId="543694237" sldId="2073"/>
            <ac:picMk id="18" creationId="{779328AA-5889-87F6-32AC-1966B37C4847}"/>
          </ac:picMkLst>
        </pc:picChg>
        <pc:cxnChg chg="add mod">
          <ac:chgData name="Kümmerle, Markus" userId="edb588ad-b118-44cb-93b6-335b967c9009" providerId="ADAL" clId="{B82CC40D-97D3-4F7D-9D76-D5107F3005F0}" dt="2023-06-14T12:46:56.812" v="5"/>
          <ac:cxnSpMkLst>
            <pc:docMk/>
            <pc:sldMk cId="543694237" sldId="2073"/>
            <ac:cxnSpMk id="10" creationId="{4CFCDF77-F7BB-5857-6293-6D2134F1E062}"/>
          </ac:cxnSpMkLst>
        </pc:cxnChg>
        <pc:cxnChg chg="add mod">
          <ac:chgData name="Kümmerle, Markus" userId="edb588ad-b118-44cb-93b6-335b967c9009" providerId="ADAL" clId="{B82CC40D-97D3-4F7D-9D76-D5107F3005F0}" dt="2023-06-14T12:46:56.812" v="5"/>
          <ac:cxnSpMkLst>
            <pc:docMk/>
            <pc:sldMk cId="543694237" sldId="2073"/>
            <ac:cxnSpMk id="11" creationId="{0D1D6DE6-764C-2C4E-E105-10CA6A7B73CD}"/>
          </ac:cxnSpMkLst>
        </pc:cxnChg>
        <pc:cxnChg chg="add mod">
          <ac:chgData name="Kümmerle, Markus" userId="edb588ad-b118-44cb-93b6-335b967c9009" providerId="ADAL" clId="{B82CC40D-97D3-4F7D-9D76-D5107F3005F0}" dt="2023-06-14T12:46:56.812" v="5"/>
          <ac:cxnSpMkLst>
            <pc:docMk/>
            <pc:sldMk cId="543694237" sldId="2073"/>
            <ac:cxnSpMk id="12" creationId="{187D71C0-A903-D394-DB58-9F25ACDDD784}"/>
          </ac:cxnSpMkLst>
        </pc:cxnChg>
        <pc:cxnChg chg="add mod">
          <ac:chgData name="Kümmerle, Markus" userId="edb588ad-b118-44cb-93b6-335b967c9009" providerId="ADAL" clId="{B82CC40D-97D3-4F7D-9D76-D5107F3005F0}" dt="2023-06-14T12:46:56.812" v="5"/>
          <ac:cxnSpMkLst>
            <pc:docMk/>
            <pc:sldMk cId="543694237" sldId="2073"/>
            <ac:cxnSpMk id="14" creationId="{806437AF-074A-CE8C-636E-1D2C65106FF5}"/>
          </ac:cxnSpMkLst>
        </pc:cxnChg>
        <pc:cxnChg chg="add mod">
          <ac:chgData name="Kümmerle, Markus" userId="edb588ad-b118-44cb-93b6-335b967c9009" providerId="ADAL" clId="{B82CC40D-97D3-4F7D-9D76-D5107F3005F0}" dt="2023-06-14T12:46:56.812" v="5"/>
          <ac:cxnSpMkLst>
            <pc:docMk/>
            <pc:sldMk cId="543694237" sldId="2073"/>
            <ac:cxnSpMk id="17" creationId="{DBADF127-52B3-E998-C1D3-D0C649FD1787}"/>
          </ac:cxnSpMkLst>
        </pc:cxnChg>
      </pc:sldChg>
      <pc:sldChg chg="addSp delSp modSp add mod">
        <pc:chgData name="Kümmerle, Markus" userId="edb588ad-b118-44cb-93b6-335b967c9009" providerId="ADAL" clId="{B82CC40D-97D3-4F7D-9D76-D5107F3005F0}" dt="2023-06-29T13:02:07.789" v="1905" actId="478"/>
        <pc:sldMkLst>
          <pc:docMk/>
          <pc:sldMk cId="1782414986" sldId="2074"/>
        </pc:sldMkLst>
        <pc:spChg chg="mod">
          <ac:chgData name="Kümmerle, Markus" userId="edb588ad-b118-44cb-93b6-335b967c9009" providerId="ADAL" clId="{B82CC40D-97D3-4F7D-9D76-D5107F3005F0}" dt="2023-06-29T12:38:25.720" v="1334" actId="948"/>
          <ac:spMkLst>
            <pc:docMk/>
            <pc:sldMk cId="1782414986" sldId="2074"/>
            <ac:spMk id="2" creationId="{522AAE0A-A4E7-EAE3-A17A-A6536C3CE595}"/>
          </ac:spMkLst>
        </pc:spChg>
        <pc:spChg chg="del">
          <ac:chgData name="Kümmerle, Markus" userId="edb588ad-b118-44cb-93b6-335b967c9009" providerId="ADAL" clId="{B82CC40D-97D3-4F7D-9D76-D5107F3005F0}" dt="2023-06-14T12:55:08.902" v="255" actId="478"/>
          <ac:spMkLst>
            <pc:docMk/>
            <pc:sldMk cId="1782414986" sldId="2074"/>
            <ac:spMk id="3" creationId="{45FA1B7E-7A42-C30C-631A-87B5B2844170}"/>
          </ac:spMkLst>
        </pc:spChg>
        <pc:spChg chg="add del mod modVis">
          <ac:chgData name="Kümmerle, Markus" userId="edb588ad-b118-44cb-93b6-335b967c9009" providerId="ADAL" clId="{B82CC40D-97D3-4F7D-9D76-D5107F3005F0}" dt="2023-06-29T12:38:25.760" v="1357"/>
          <ac:spMkLst>
            <pc:docMk/>
            <pc:sldMk cId="1782414986" sldId="2074"/>
            <ac:spMk id="3" creationId="{47FDF5FD-6788-C8FE-EAAA-C3DD2DD4D476}"/>
          </ac:spMkLst>
        </pc:spChg>
        <pc:spChg chg="add mod">
          <ac:chgData name="Kümmerle, Markus" userId="edb588ad-b118-44cb-93b6-335b967c9009" providerId="ADAL" clId="{B82CC40D-97D3-4F7D-9D76-D5107F3005F0}" dt="2023-06-29T13:02:02.894" v="1904" actId="20577"/>
          <ac:spMkLst>
            <pc:docMk/>
            <pc:sldMk cId="1782414986" sldId="2074"/>
            <ac:spMk id="4" creationId="{13B22C67-964E-3FCC-8EE2-8BF17CC879BA}"/>
          </ac:spMkLst>
        </pc:spChg>
        <pc:spChg chg="add del mod modVis">
          <ac:chgData name="Kümmerle, Markus" userId="edb588ad-b118-44cb-93b6-335b967c9009" providerId="ADAL" clId="{B82CC40D-97D3-4F7D-9D76-D5107F3005F0}" dt="2023-06-15T08:15:55.595" v="493"/>
          <ac:spMkLst>
            <pc:docMk/>
            <pc:sldMk cId="1782414986" sldId="2074"/>
            <ac:spMk id="6" creationId="{8C4018DF-6E86-60C6-1B3C-6C7A67B35F06}"/>
          </ac:spMkLst>
        </pc:spChg>
        <pc:spChg chg="add del mod modVis">
          <ac:chgData name="Kümmerle, Markus" userId="edb588ad-b118-44cb-93b6-335b967c9009" providerId="ADAL" clId="{B82CC40D-97D3-4F7D-9D76-D5107F3005F0}" dt="2023-06-15T08:16:01.959" v="542"/>
          <ac:spMkLst>
            <pc:docMk/>
            <pc:sldMk cId="1782414986" sldId="2074"/>
            <ac:spMk id="8" creationId="{1B9A3543-72F2-3F76-BCBB-9A1F8E2AEC2E}"/>
          </ac:spMkLst>
        </pc:spChg>
        <pc:spChg chg="add del mod modVis">
          <ac:chgData name="Kümmerle, Markus" userId="edb588ad-b118-44cb-93b6-335b967c9009" providerId="ADAL" clId="{B82CC40D-97D3-4F7D-9D76-D5107F3005F0}" dt="2023-06-15T08:16:03.813" v="569"/>
          <ac:spMkLst>
            <pc:docMk/>
            <pc:sldMk cId="1782414986" sldId="2074"/>
            <ac:spMk id="9" creationId="{64FFB843-EB42-C249-5452-0A2B289FF129}"/>
          </ac:spMkLst>
        </pc:spChg>
        <pc:spChg chg="add del mod modVis">
          <ac:chgData name="Kümmerle, Markus" userId="edb588ad-b118-44cb-93b6-335b967c9009" providerId="ADAL" clId="{B82CC40D-97D3-4F7D-9D76-D5107F3005F0}" dt="2023-06-15T08:16:09.071" v="610"/>
          <ac:spMkLst>
            <pc:docMk/>
            <pc:sldMk cId="1782414986" sldId="2074"/>
            <ac:spMk id="10" creationId="{8F9D919F-529A-2383-2792-662A39918705}"/>
          </ac:spMkLst>
        </pc:spChg>
        <pc:graphicFrameChg chg="add mod ord modVis replST">
          <ac:chgData name="Kümmerle, Markus" userId="edb588ad-b118-44cb-93b6-335b967c9009" providerId="ADAL" clId="{B82CC40D-97D3-4F7D-9D76-D5107F3005F0}" dt="2023-06-29T12:38:25.763" v="1359"/>
          <ac:graphicFrameMkLst>
            <pc:docMk/>
            <pc:sldMk cId="1782414986" sldId="2074"/>
            <ac:graphicFrameMk id="7" creationId="{9A898F6F-D38C-401D-1F06-FD0B82741307}"/>
          </ac:graphicFrameMkLst>
        </pc:graphicFrameChg>
        <pc:picChg chg="add del mod">
          <ac:chgData name="Kümmerle, Markus" userId="edb588ad-b118-44cb-93b6-335b967c9009" providerId="ADAL" clId="{B82CC40D-97D3-4F7D-9D76-D5107F3005F0}" dt="2023-06-15T11:12:29.242" v="1059" actId="478"/>
          <ac:picMkLst>
            <pc:docMk/>
            <pc:sldMk cId="1782414986" sldId="2074"/>
            <ac:picMk id="5" creationId="{58105C6E-1E2D-B9BD-159E-4D88F82B74D9}"/>
          </ac:picMkLst>
        </pc:picChg>
        <pc:picChg chg="add del mod">
          <ac:chgData name="Kümmerle, Markus" userId="edb588ad-b118-44cb-93b6-335b967c9009" providerId="ADAL" clId="{B82CC40D-97D3-4F7D-9D76-D5107F3005F0}" dt="2023-06-29T12:58:55.669" v="1884" actId="478"/>
          <ac:picMkLst>
            <pc:docMk/>
            <pc:sldMk cId="1782414986" sldId="2074"/>
            <ac:picMk id="6" creationId="{840702DD-1E23-1573-2236-8272740C46DE}"/>
          </ac:picMkLst>
        </pc:picChg>
        <pc:picChg chg="add mod">
          <ac:chgData name="Kümmerle, Markus" userId="edb588ad-b118-44cb-93b6-335b967c9009" providerId="ADAL" clId="{B82CC40D-97D3-4F7D-9D76-D5107F3005F0}" dt="2023-06-29T12:59:17.956" v="1888" actId="1076"/>
          <ac:picMkLst>
            <pc:docMk/>
            <pc:sldMk cId="1782414986" sldId="2074"/>
            <ac:picMk id="8" creationId="{6AAF8614-746C-5E3D-955B-56B8BF3C3A5D}"/>
          </ac:picMkLst>
        </pc:picChg>
        <pc:picChg chg="add del mod">
          <ac:chgData name="Kümmerle, Markus" userId="edb588ad-b118-44cb-93b6-335b967c9009" providerId="ADAL" clId="{B82CC40D-97D3-4F7D-9D76-D5107F3005F0}" dt="2023-06-29T13:02:07.789" v="1905" actId="478"/>
          <ac:picMkLst>
            <pc:docMk/>
            <pc:sldMk cId="1782414986" sldId="2074"/>
            <ac:picMk id="10" creationId="{B3E42E84-FE2F-37E5-07A3-31814F93B193}"/>
          </ac:picMkLst>
        </pc:picChg>
      </pc:sldChg>
      <pc:sldChg chg="addSp delSp modSp add mod">
        <pc:chgData name="Kümmerle, Markus" userId="edb588ad-b118-44cb-93b6-335b967c9009" providerId="ADAL" clId="{B82CC40D-97D3-4F7D-9D76-D5107F3005F0}" dt="2023-06-29T12:39:28.562" v="1638"/>
        <pc:sldMkLst>
          <pc:docMk/>
          <pc:sldMk cId="3203642395" sldId="2075"/>
        </pc:sldMkLst>
        <pc:spChg chg="mod">
          <ac:chgData name="Kümmerle, Markus" userId="edb588ad-b118-44cb-93b6-335b967c9009" providerId="ADAL" clId="{B82CC40D-97D3-4F7D-9D76-D5107F3005F0}" dt="2023-06-29T12:39:28.503" v="1613" actId="948"/>
          <ac:spMkLst>
            <pc:docMk/>
            <pc:sldMk cId="3203642395" sldId="2075"/>
            <ac:spMk id="2" creationId="{522AAE0A-A4E7-EAE3-A17A-A6536C3CE595}"/>
          </ac:spMkLst>
        </pc:spChg>
        <pc:spChg chg="del">
          <ac:chgData name="Kümmerle, Markus" userId="edb588ad-b118-44cb-93b6-335b967c9009" providerId="ADAL" clId="{B82CC40D-97D3-4F7D-9D76-D5107F3005F0}" dt="2023-06-14T12:51:34.140" v="168" actId="478"/>
          <ac:spMkLst>
            <pc:docMk/>
            <pc:sldMk cId="3203642395" sldId="2075"/>
            <ac:spMk id="3" creationId="{45FA1B7E-7A42-C30C-631A-87B5B2844170}"/>
          </ac:spMkLst>
        </pc:spChg>
        <pc:spChg chg="add del mod modVis">
          <ac:chgData name="Kümmerle, Markus" userId="edb588ad-b118-44cb-93b6-335b967c9009" providerId="ADAL" clId="{B82CC40D-97D3-4F7D-9D76-D5107F3005F0}" dt="2023-06-29T12:39:28.558" v="1636"/>
          <ac:spMkLst>
            <pc:docMk/>
            <pc:sldMk cId="3203642395" sldId="2075"/>
            <ac:spMk id="3" creationId="{554261ED-2204-80B5-9B0D-D45CB7BC867E}"/>
          </ac:spMkLst>
        </pc:spChg>
        <pc:spChg chg="add del mod">
          <ac:chgData name="Kümmerle, Markus" userId="edb588ad-b118-44cb-93b6-335b967c9009" providerId="ADAL" clId="{B82CC40D-97D3-4F7D-9D76-D5107F3005F0}" dt="2023-06-15T08:19:47.526" v="637" actId="478"/>
          <ac:spMkLst>
            <pc:docMk/>
            <pc:sldMk cId="3203642395" sldId="2075"/>
            <ac:spMk id="4" creationId="{659BA6F9-DEA1-73AA-1002-310BC55B360D}"/>
          </ac:spMkLst>
        </pc:spChg>
        <pc:spChg chg="add del mod">
          <ac:chgData name="Kümmerle, Markus" userId="edb588ad-b118-44cb-93b6-335b967c9009" providerId="ADAL" clId="{B82CC40D-97D3-4F7D-9D76-D5107F3005F0}" dt="2023-06-15T08:19:47.526" v="637" actId="478"/>
          <ac:spMkLst>
            <pc:docMk/>
            <pc:sldMk cId="3203642395" sldId="2075"/>
            <ac:spMk id="5" creationId="{99D40539-4601-2907-3F76-27FE3581F142}"/>
          </ac:spMkLst>
        </pc:spChg>
        <pc:spChg chg="add del mod">
          <ac:chgData name="Kümmerle, Markus" userId="edb588ad-b118-44cb-93b6-335b967c9009" providerId="ADAL" clId="{B82CC40D-97D3-4F7D-9D76-D5107F3005F0}" dt="2023-06-15T08:19:47.526" v="637" actId="478"/>
          <ac:spMkLst>
            <pc:docMk/>
            <pc:sldMk cId="3203642395" sldId="2075"/>
            <ac:spMk id="6" creationId="{46DC88D0-236D-330E-2964-D3AA5C7F9ACE}"/>
          </ac:spMkLst>
        </pc:spChg>
        <pc:spChg chg="add del mod">
          <ac:chgData name="Kümmerle, Markus" userId="edb588ad-b118-44cb-93b6-335b967c9009" providerId="ADAL" clId="{B82CC40D-97D3-4F7D-9D76-D5107F3005F0}" dt="2023-06-15T08:19:47.526" v="637" actId="478"/>
          <ac:spMkLst>
            <pc:docMk/>
            <pc:sldMk cId="3203642395" sldId="2075"/>
            <ac:spMk id="7" creationId="{E7C49420-32A7-F00C-AC3E-54CD4761D39F}"/>
          </ac:spMkLst>
        </pc:spChg>
        <pc:spChg chg="add del mod">
          <ac:chgData name="Kümmerle, Markus" userId="edb588ad-b118-44cb-93b6-335b967c9009" providerId="ADAL" clId="{B82CC40D-97D3-4F7D-9D76-D5107F3005F0}" dt="2023-06-15T08:19:47.526" v="637" actId="478"/>
          <ac:spMkLst>
            <pc:docMk/>
            <pc:sldMk cId="3203642395" sldId="2075"/>
            <ac:spMk id="8" creationId="{1241844E-7FEE-5D3D-398E-4E080EAE30D4}"/>
          </ac:spMkLst>
        </pc:spChg>
        <pc:spChg chg="add del mod">
          <ac:chgData name="Kümmerle, Markus" userId="edb588ad-b118-44cb-93b6-335b967c9009" providerId="ADAL" clId="{B82CC40D-97D3-4F7D-9D76-D5107F3005F0}" dt="2023-06-15T08:19:47.526" v="637" actId="478"/>
          <ac:spMkLst>
            <pc:docMk/>
            <pc:sldMk cId="3203642395" sldId="2075"/>
            <ac:spMk id="9" creationId="{C063C79D-D9C5-7D0B-5EBE-20D765085E37}"/>
          </ac:spMkLst>
        </pc:spChg>
        <pc:spChg chg="add del mod">
          <ac:chgData name="Kümmerle, Markus" userId="edb588ad-b118-44cb-93b6-335b967c9009" providerId="ADAL" clId="{B82CC40D-97D3-4F7D-9D76-D5107F3005F0}" dt="2023-06-15T08:19:47.526" v="637" actId="478"/>
          <ac:spMkLst>
            <pc:docMk/>
            <pc:sldMk cId="3203642395" sldId="2075"/>
            <ac:spMk id="10" creationId="{3AAC57A4-3844-80B7-0A66-891F17B9C1B0}"/>
          </ac:spMkLst>
        </pc:spChg>
        <pc:spChg chg="add del mod">
          <ac:chgData name="Kümmerle, Markus" userId="edb588ad-b118-44cb-93b6-335b967c9009" providerId="ADAL" clId="{B82CC40D-97D3-4F7D-9D76-D5107F3005F0}" dt="2023-06-15T08:19:47.526" v="637" actId="478"/>
          <ac:spMkLst>
            <pc:docMk/>
            <pc:sldMk cId="3203642395" sldId="2075"/>
            <ac:spMk id="11" creationId="{1B779CBA-3D09-C7C6-CB41-9C9DFBAC1758}"/>
          </ac:spMkLst>
        </pc:spChg>
        <pc:spChg chg="add del mod modVis">
          <ac:chgData name="Kümmerle, Markus" userId="edb588ad-b118-44cb-93b6-335b967c9009" providerId="ADAL" clId="{B82CC40D-97D3-4F7D-9D76-D5107F3005F0}" dt="2023-06-14T12:51:57.430" v="196"/>
          <ac:spMkLst>
            <pc:docMk/>
            <pc:sldMk cId="3203642395" sldId="2075"/>
            <ac:spMk id="12" creationId="{B6243BFA-2BE7-DE52-422D-B810D74F50B6}"/>
          </ac:spMkLst>
        </pc:spChg>
        <pc:spChg chg="add mod">
          <ac:chgData name="Kümmerle, Markus" userId="edb588ad-b118-44cb-93b6-335b967c9009" providerId="ADAL" clId="{B82CC40D-97D3-4F7D-9D76-D5107F3005F0}" dt="2023-06-15T08:19:48.206" v="638"/>
          <ac:spMkLst>
            <pc:docMk/>
            <pc:sldMk cId="3203642395" sldId="2075"/>
            <ac:spMk id="14" creationId="{3502CCC4-83CD-D38D-1443-2A938F6E9D1F}"/>
          </ac:spMkLst>
        </pc:spChg>
        <pc:spChg chg="add mod">
          <ac:chgData name="Kümmerle, Markus" userId="edb588ad-b118-44cb-93b6-335b967c9009" providerId="ADAL" clId="{B82CC40D-97D3-4F7D-9D76-D5107F3005F0}" dt="2023-06-15T08:19:48.206" v="638"/>
          <ac:spMkLst>
            <pc:docMk/>
            <pc:sldMk cId="3203642395" sldId="2075"/>
            <ac:spMk id="15" creationId="{499542B1-FC93-AFFE-D2C6-90657E1E1C95}"/>
          </ac:spMkLst>
        </pc:spChg>
        <pc:spChg chg="add mod">
          <ac:chgData name="Kümmerle, Markus" userId="edb588ad-b118-44cb-93b6-335b967c9009" providerId="ADAL" clId="{B82CC40D-97D3-4F7D-9D76-D5107F3005F0}" dt="2023-06-15T08:19:48.206" v="638"/>
          <ac:spMkLst>
            <pc:docMk/>
            <pc:sldMk cId="3203642395" sldId="2075"/>
            <ac:spMk id="16" creationId="{1866EC8C-F9CD-D044-2A3B-687E27A04729}"/>
          </ac:spMkLst>
        </pc:spChg>
        <pc:spChg chg="add mod">
          <ac:chgData name="Kümmerle, Markus" userId="edb588ad-b118-44cb-93b6-335b967c9009" providerId="ADAL" clId="{B82CC40D-97D3-4F7D-9D76-D5107F3005F0}" dt="2023-06-15T08:19:48.206" v="638"/>
          <ac:spMkLst>
            <pc:docMk/>
            <pc:sldMk cId="3203642395" sldId="2075"/>
            <ac:spMk id="17" creationId="{6B162F3C-6835-5030-D530-3FA6CD404F52}"/>
          </ac:spMkLst>
        </pc:spChg>
        <pc:spChg chg="add mod">
          <ac:chgData name="Kümmerle, Markus" userId="edb588ad-b118-44cb-93b6-335b967c9009" providerId="ADAL" clId="{B82CC40D-97D3-4F7D-9D76-D5107F3005F0}" dt="2023-06-15T08:19:48.206" v="638"/>
          <ac:spMkLst>
            <pc:docMk/>
            <pc:sldMk cId="3203642395" sldId="2075"/>
            <ac:spMk id="18" creationId="{0410954F-0A3C-90EA-B2DC-30BFB815D378}"/>
          </ac:spMkLst>
        </pc:spChg>
        <pc:spChg chg="add mod">
          <ac:chgData name="Kümmerle, Markus" userId="edb588ad-b118-44cb-93b6-335b967c9009" providerId="ADAL" clId="{B82CC40D-97D3-4F7D-9D76-D5107F3005F0}" dt="2023-06-15T08:19:48.206" v="638"/>
          <ac:spMkLst>
            <pc:docMk/>
            <pc:sldMk cId="3203642395" sldId="2075"/>
            <ac:spMk id="19" creationId="{F2487BE1-0C49-FC8D-B29B-20F133C7C5B2}"/>
          </ac:spMkLst>
        </pc:spChg>
        <pc:spChg chg="add mod">
          <ac:chgData name="Kümmerle, Markus" userId="edb588ad-b118-44cb-93b6-335b967c9009" providerId="ADAL" clId="{B82CC40D-97D3-4F7D-9D76-D5107F3005F0}" dt="2023-06-15T08:19:48.206" v="638"/>
          <ac:spMkLst>
            <pc:docMk/>
            <pc:sldMk cId="3203642395" sldId="2075"/>
            <ac:spMk id="20" creationId="{FA3714B3-0F76-3FC8-4A2B-088A3E47B8B1}"/>
          </ac:spMkLst>
        </pc:spChg>
        <pc:spChg chg="add mod">
          <ac:chgData name="Kümmerle, Markus" userId="edb588ad-b118-44cb-93b6-335b967c9009" providerId="ADAL" clId="{B82CC40D-97D3-4F7D-9D76-D5107F3005F0}" dt="2023-06-15T08:19:48.206" v="638"/>
          <ac:spMkLst>
            <pc:docMk/>
            <pc:sldMk cId="3203642395" sldId="2075"/>
            <ac:spMk id="21" creationId="{FD2F003C-1E08-39A5-4AF5-072A9BDF3219}"/>
          </ac:spMkLst>
        </pc:spChg>
        <pc:graphicFrameChg chg="add mod ord modVis replST">
          <ac:chgData name="Kümmerle, Markus" userId="edb588ad-b118-44cb-93b6-335b967c9009" providerId="ADAL" clId="{B82CC40D-97D3-4F7D-9D76-D5107F3005F0}" dt="2023-06-29T12:39:28.562" v="1638"/>
          <ac:graphicFrameMkLst>
            <pc:docMk/>
            <pc:sldMk cId="3203642395" sldId="2075"/>
            <ac:graphicFrameMk id="13" creationId="{46060C58-8E09-15FA-2438-DAF29663B44E}"/>
          </ac:graphicFrameMkLst>
        </pc:graphicFrameChg>
      </pc:sldChg>
      <pc:sldChg chg="addSp delSp modSp add mod">
        <pc:chgData name="Kümmerle, Markus" userId="edb588ad-b118-44cb-93b6-335b967c9009" providerId="ADAL" clId="{B82CC40D-97D3-4F7D-9D76-D5107F3005F0}" dt="2023-06-29T12:38:46.356" v="1427"/>
        <pc:sldMkLst>
          <pc:docMk/>
          <pc:sldMk cId="2111237129" sldId="2076"/>
        </pc:sldMkLst>
        <pc:spChg chg="mod">
          <ac:chgData name="Kümmerle, Markus" userId="edb588ad-b118-44cb-93b6-335b967c9009" providerId="ADAL" clId="{B82CC40D-97D3-4F7D-9D76-D5107F3005F0}" dt="2023-06-29T12:38:46.308" v="1402" actId="948"/>
          <ac:spMkLst>
            <pc:docMk/>
            <pc:sldMk cId="2111237129" sldId="2076"/>
            <ac:spMk id="2" creationId="{522AAE0A-A4E7-EAE3-A17A-A6536C3CE595}"/>
          </ac:spMkLst>
        </pc:spChg>
        <pc:spChg chg="add del mod modVis">
          <ac:chgData name="Kümmerle, Markus" userId="edb588ad-b118-44cb-93b6-335b967c9009" providerId="ADAL" clId="{B82CC40D-97D3-4F7D-9D76-D5107F3005F0}" dt="2023-06-29T12:38:41.075" v="1391"/>
          <ac:spMkLst>
            <pc:docMk/>
            <pc:sldMk cId="2111237129" sldId="2076"/>
            <ac:spMk id="3" creationId="{06C29441-BB21-DEAB-1F0A-9F24C3C0667E}"/>
          </ac:spMkLst>
        </pc:spChg>
        <pc:spChg chg="del">
          <ac:chgData name="Kümmerle, Markus" userId="edb588ad-b118-44cb-93b6-335b967c9009" providerId="ADAL" clId="{B82CC40D-97D3-4F7D-9D76-D5107F3005F0}" dt="2023-06-14T12:54:19.627" v="213" actId="478"/>
          <ac:spMkLst>
            <pc:docMk/>
            <pc:sldMk cId="2111237129" sldId="2076"/>
            <ac:spMk id="3" creationId="{45FA1B7E-7A42-C30C-631A-87B5B2844170}"/>
          </ac:spMkLst>
        </pc:spChg>
        <pc:spChg chg="add del mod modVis">
          <ac:chgData name="Kümmerle, Markus" userId="edb588ad-b118-44cb-93b6-335b967c9009" providerId="ADAL" clId="{B82CC40D-97D3-4F7D-9D76-D5107F3005F0}" dt="2023-06-29T12:38:46.353" v="1425"/>
          <ac:spMkLst>
            <pc:docMk/>
            <pc:sldMk cId="2111237129" sldId="2076"/>
            <ac:spMk id="28" creationId="{29078FDA-24C8-2436-7FDC-3687CED2DD33}"/>
          </ac:spMkLst>
        </pc:spChg>
        <pc:spChg chg="add del mod modVis">
          <ac:chgData name="Kümmerle, Markus" userId="edb588ad-b118-44cb-93b6-335b967c9009" providerId="ADAL" clId="{B82CC40D-97D3-4F7D-9D76-D5107F3005F0}" dt="2023-06-14T12:54:40.707" v="239"/>
          <ac:spMkLst>
            <pc:docMk/>
            <pc:sldMk cId="2111237129" sldId="2076"/>
            <ac:spMk id="28" creationId="{4A0A0212-8FCD-B7F1-65CA-645D40BEB792}"/>
          </ac:spMkLst>
        </pc:spChg>
        <pc:spChg chg="add mod">
          <ac:chgData name="Kümmerle, Markus" userId="edb588ad-b118-44cb-93b6-335b967c9009" providerId="ADAL" clId="{B82CC40D-97D3-4F7D-9D76-D5107F3005F0}" dt="2023-06-15T08:17:47.117" v="631" actId="1037"/>
          <ac:spMkLst>
            <pc:docMk/>
            <pc:sldMk cId="2111237129" sldId="2076"/>
            <ac:spMk id="30" creationId="{AACEF43F-3121-5356-449A-B93A68CB0E11}"/>
          </ac:spMkLst>
        </pc:spChg>
        <pc:graphicFrameChg chg="add mod ord modVis replST">
          <ac:chgData name="Kümmerle, Markus" userId="edb588ad-b118-44cb-93b6-335b967c9009" providerId="ADAL" clId="{B82CC40D-97D3-4F7D-9D76-D5107F3005F0}" dt="2023-06-29T12:38:46.356" v="1427"/>
          <ac:graphicFrameMkLst>
            <pc:docMk/>
            <pc:sldMk cId="2111237129" sldId="2076"/>
            <ac:graphicFrameMk id="29" creationId="{AC4A8D10-8CBE-8D35-CBC8-37202F6B7508}"/>
          </ac:graphicFrameMkLst>
        </pc:graphicFrameChg>
        <pc:picChg chg="add mod">
          <ac:chgData name="Kümmerle, Markus" userId="edb588ad-b118-44cb-93b6-335b967c9009" providerId="ADAL" clId="{B82CC40D-97D3-4F7D-9D76-D5107F3005F0}" dt="2023-06-14T12:54:28.780" v="214"/>
          <ac:picMkLst>
            <pc:docMk/>
            <pc:sldMk cId="2111237129" sldId="2076"/>
            <ac:picMk id="4" creationId="{BF79874D-9CB0-8A8F-48E8-5B17DD1C0C4F}"/>
          </ac:picMkLst>
        </pc:picChg>
        <pc:picChg chg="add mod">
          <ac:chgData name="Kümmerle, Markus" userId="edb588ad-b118-44cb-93b6-335b967c9009" providerId="ADAL" clId="{B82CC40D-97D3-4F7D-9D76-D5107F3005F0}" dt="2023-06-14T12:54:28.780" v="214"/>
          <ac:picMkLst>
            <pc:docMk/>
            <pc:sldMk cId="2111237129" sldId="2076"/>
            <ac:picMk id="5" creationId="{F1CA4C48-E52B-514D-E1E6-E9C6DC891105}"/>
          </ac:picMkLst>
        </pc:picChg>
        <pc:picChg chg="add mod">
          <ac:chgData name="Kümmerle, Markus" userId="edb588ad-b118-44cb-93b6-335b967c9009" providerId="ADAL" clId="{B82CC40D-97D3-4F7D-9D76-D5107F3005F0}" dt="2023-06-14T12:54:28.780" v="214"/>
          <ac:picMkLst>
            <pc:docMk/>
            <pc:sldMk cId="2111237129" sldId="2076"/>
            <ac:picMk id="6" creationId="{AF174E6E-68DF-6F45-1367-0D7C62B21AB7}"/>
          </ac:picMkLst>
        </pc:picChg>
        <pc:picChg chg="add mod">
          <ac:chgData name="Kümmerle, Markus" userId="edb588ad-b118-44cb-93b6-335b967c9009" providerId="ADAL" clId="{B82CC40D-97D3-4F7D-9D76-D5107F3005F0}" dt="2023-06-14T12:54:28.780" v="214"/>
          <ac:picMkLst>
            <pc:docMk/>
            <pc:sldMk cId="2111237129" sldId="2076"/>
            <ac:picMk id="7" creationId="{367E561F-3D9C-B6AD-73A7-C39CECE9389C}"/>
          </ac:picMkLst>
        </pc:picChg>
        <pc:picChg chg="add mod">
          <ac:chgData name="Kümmerle, Markus" userId="edb588ad-b118-44cb-93b6-335b967c9009" providerId="ADAL" clId="{B82CC40D-97D3-4F7D-9D76-D5107F3005F0}" dt="2023-06-14T12:54:28.780" v="214"/>
          <ac:picMkLst>
            <pc:docMk/>
            <pc:sldMk cId="2111237129" sldId="2076"/>
            <ac:picMk id="8" creationId="{A5706E9C-CE6C-F554-3CD8-97D4C3B12756}"/>
          </ac:picMkLst>
        </pc:picChg>
        <pc:picChg chg="add mod">
          <ac:chgData name="Kümmerle, Markus" userId="edb588ad-b118-44cb-93b6-335b967c9009" providerId="ADAL" clId="{B82CC40D-97D3-4F7D-9D76-D5107F3005F0}" dt="2023-06-14T12:54:28.780" v="214"/>
          <ac:picMkLst>
            <pc:docMk/>
            <pc:sldMk cId="2111237129" sldId="2076"/>
            <ac:picMk id="9" creationId="{4E6DBB05-A512-F117-9089-6566E2A85BCF}"/>
          </ac:picMkLst>
        </pc:picChg>
        <pc:picChg chg="add mod">
          <ac:chgData name="Kümmerle, Markus" userId="edb588ad-b118-44cb-93b6-335b967c9009" providerId="ADAL" clId="{B82CC40D-97D3-4F7D-9D76-D5107F3005F0}" dt="2023-06-14T12:54:28.780" v="214"/>
          <ac:picMkLst>
            <pc:docMk/>
            <pc:sldMk cId="2111237129" sldId="2076"/>
            <ac:picMk id="10" creationId="{B4CE17E0-A9DE-A067-29D7-4E95B4D7E5DA}"/>
          </ac:picMkLst>
        </pc:picChg>
        <pc:picChg chg="add mod">
          <ac:chgData name="Kümmerle, Markus" userId="edb588ad-b118-44cb-93b6-335b967c9009" providerId="ADAL" clId="{B82CC40D-97D3-4F7D-9D76-D5107F3005F0}" dt="2023-06-14T12:54:28.780" v="214"/>
          <ac:picMkLst>
            <pc:docMk/>
            <pc:sldMk cId="2111237129" sldId="2076"/>
            <ac:picMk id="11" creationId="{3CB53790-7F91-0056-0A55-38FCC8BD1A4F}"/>
          </ac:picMkLst>
        </pc:picChg>
        <pc:picChg chg="add mod">
          <ac:chgData name="Kümmerle, Markus" userId="edb588ad-b118-44cb-93b6-335b967c9009" providerId="ADAL" clId="{B82CC40D-97D3-4F7D-9D76-D5107F3005F0}" dt="2023-06-14T12:54:28.780" v="214"/>
          <ac:picMkLst>
            <pc:docMk/>
            <pc:sldMk cId="2111237129" sldId="2076"/>
            <ac:picMk id="12" creationId="{78334157-75AD-A85D-DFF0-F7347EADC12D}"/>
          </ac:picMkLst>
        </pc:picChg>
        <pc:picChg chg="add mod">
          <ac:chgData name="Kümmerle, Markus" userId="edb588ad-b118-44cb-93b6-335b967c9009" providerId="ADAL" clId="{B82CC40D-97D3-4F7D-9D76-D5107F3005F0}" dt="2023-06-14T12:54:28.780" v="214"/>
          <ac:picMkLst>
            <pc:docMk/>
            <pc:sldMk cId="2111237129" sldId="2076"/>
            <ac:picMk id="13" creationId="{552C0C9B-8461-4805-F4DE-7DEC2C2BC4C7}"/>
          </ac:picMkLst>
        </pc:picChg>
        <pc:picChg chg="add mod">
          <ac:chgData name="Kümmerle, Markus" userId="edb588ad-b118-44cb-93b6-335b967c9009" providerId="ADAL" clId="{B82CC40D-97D3-4F7D-9D76-D5107F3005F0}" dt="2023-06-14T12:54:28.780" v="214"/>
          <ac:picMkLst>
            <pc:docMk/>
            <pc:sldMk cId="2111237129" sldId="2076"/>
            <ac:picMk id="14" creationId="{F3596AD8-3954-6BA6-99EE-C43E3B0CA6A1}"/>
          </ac:picMkLst>
        </pc:picChg>
        <pc:picChg chg="add mod">
          <ac:chgData name="Kümmerle, Markus" userId="edb588ad-b118-44cb-93b6-335b967c9009" providerId="ADAL" clId="{B82CC40D-97D3-4F7D-9D76-D5107F3005F0}" dt="2023-06-14T12:54:28.780" v="214"/>
          <ac:picMkLst>
            <pc:docMk/>
            <pc:sldMk cId="2111237129" sldId="2076"/>
            <ac:picMk id="15" creationId="{62D79A66-336B-93F0-CC5C-8BB6191A4682}"/>
          </ac:picMkLst>
        </pc:picChg>
        <pc:picChg chg="add mod">
          <ac:chgData name="Kümmerle, Markus" userId="edb588ad-b118-44cb-93b6-335b967c9009" providerId="ADAL" clId="{B82CC40D-97D3-4F7D-9D76-D5107F3005F0}" dt="2023-06-14T12:54:28.780" v="214"/>
          <ac:picMkLst>
            <pc:docMk/>
            <pc:sldMk cId="2111237129" sldId="2076"/>
            <ac:picMk id="16" creationId="{DE639190-64E1-B3CF-31F1-D2D7CB7C4616}"/>
          </ac:picMkLst>
        </pc:picChg>
        <pc:picChg chg="add mod">
          <ac:chgData name="Kümmerle, Markus" userId="edb588ad-b118-44cb-93b6-335b967c9009" providerId="ADAL" clId="{B82CC40D-97D3-4F7D-9D76-D5107F3005F0}" dt="2023-06-14T12:54:28.780" v="214"/>
          <ac:picMkLst>
            <pc:docMk/>
            <pc:sldMk cId="2111237129" sldId="2076"/>
            <ac:picMk id="17" creationId="{7A8428C4-D2DB-67A5-FF58-5BFA91DC89EC}"/>
          </ac:picMkLst>
        </pc:picChg>
        <pc:picChg chg="add mod">
          <ac:chgData name="Kümmerle, Markus" userId="edb588ad-b118-44cb-93b6-335b967c9009" providerId="ADAL" clId="{B82CC40D-97D3-4F7D-9D76-D5107F3005F0}" dt="2023-06-14T12:54:28.780" v="214"/>
          <ac:picMkLst>
            <pc:docMk/>
            <pc:sldMk cId="2111237129" sldId="2076"/>
            <ac:picMk id="18" creationId="{BF6F67C8-C3C8-C772-545D-5BC6F7E5A7D3}"/>
          </ac:picMkLst>
        </pc:picChg>
        <pc:picChg chg="add mod">
          <ac:chgData name="Kümmerle, Markus" userId="edb588ad-b118-44cb-93b6-335b967c9009" providerId="ADAL" clId="{B82CC40D-97D3-4F7D-9D76-D5107F3005F0}" dt="2023-06-14T12:54:28.780" v="214"/>
          <ac:picMkLst>
            <pc:docMk/>
            <pc:sldMk cId="2111237129" sldId="2076"/>
            <ac:picMk id="19" creationId="{4933F0E0-3D59-0C28-09CF-2B2168350E4B}"/>
          </ac:picMkLst>
        </pc:picChg>
        <pc:picChg chg="add mod">
          <ac:chgData name="Kümmerle, Markus" userId="edb588ad-b118-44cb-93b6-335b967c9009" providerId="ADAL" clId="{B82CC40D-97D3-4F7D-9D76-D5107F3005F0}" dt="2023-06-14T12:54:28.780" v="214"/>
          <ac:picMkLst>
            <pc:docMk/>
            <pc:sldMk cId="2111237129" sldId="2076"/>
            <ac:picMk id="20" creationId="{84C89D20-948B-253A-6C61-80033DCDA2AF}"/>
          </ac:picMkLst>
        </pc:picChg>
        <pc:picChg chg="add mod">
          <ac:chgData name="Kümmerle, Markus" userId="edb588ad-b118-44cb-93b6-335b967c9009" providerId="ADAL" clId="{B82CC40D-97D3-4F7D-9D76-D5107F3005F0}" dt="2023-06-14T12:54:28.780" v="214"/>
          <ac:picMkLst>
            <pc:docMk/>
            <pc:sldMk cId="2111237129" sldId="2076"/>
            <ac:picMk id="21" creationId="{A9D10029-FA33-795F-D236-5F3952143AD7}"/>
          </ac:picMkLst>
        </pc:picChg>
        <pc:picChg chg="add mod">
          <ac:chgData name="Kümmerle, Markus" userId="edb588ad-b118-44cb-93b6-335b967c9009" providerId="ADAL" clId="{B82CC40D-97D3-4F7D-9D76-D5107F3005F0}" dt="2023-06-14T12:54:28.780" v="214"/>
          <ac:picMkLst>
            <pc:docMk/>
            <pc:sldMk cId="2111237129" sldId="2076"/>
            <ac:picMk id="22" creationId="{02C998D0-56F7-9C14-8EB7-C110D1F1EFE6}"/>
          </ac:picMkLst>
        </pc:picChg>
        <pc:picChg chg="add mod">
          <ac:chgData name="Kümmerle, Markus" userId="edb588ad-b118-44cb-93b6-335b967c9009" providerId="ADAL" clId="{B82CC40D-97D3-4F7D-9D76-D5107F3005F0}" dt="2023-06-14T12:54:28.780" v="214"/>
          <ac:picMkLst>
            <pc:docMk/>
            <pc:sldMk cId="2111237129" sldId="2076"/>
            <ac:picMk id="23" creationId="{6349E609-57DA-86BB-6206-FF70180AE258}"/>
          </ac:picMkLst>
        </pc:picChg>
        <pc:picChg chg="add mod">
          <ac:chgData name="Kümmerle, Markus" userId="edb588ad-b118-44cb-93b6-335b967c9009" providerId="ADAL" clId="{B82CC40D-97D3-4F7D-9D76-D5107F3005F0}" dt="2023-06-14T12:54:28.780" v="214"/>
          <ac:picMkLst>
            <pc:docMk/>
            <pc:sldMk cId="2111237129" sldId="2076"/>
            <ac:picMk id="24" creationId="{0BD65470-B76B-5761-A873-BFFDBD796436}"/>
          </ac:picMkLst>
        </pc:picChg>
        <pc:picChg chg="add mod">
          <ac:chgData name="Kümmerle, Markus" userId="edb588ad-b118-44cb-93b6-335b967c9009" providerId="ADAL" clId="{B82CC40D-97D3-4F7D-9D76-D5107F3005F0}" dt="2023-06-14T12:54:28.780" v="214"/>
          <ac:picMkLst>
            <pc:docMk/>
            <pc:sldMk cId="2111237129" sldId="2076"/>
            <ac:picMk id="25" creationId="{668762A9-F041-F8F1-0200-5AFE2D8C635B}"/>
          </ac:picMkLst>
        </pc:picChg>
        <pc:picChg chg="add mod">
          <ac:chgData name="Kümmerle, Markus" userId="edb588ad-b118-44cb-93b6-335b967c9009" providerId="ADAL" clId="{B82CC40D-97D3-4F7D-9D76-D5107F3005F0}" dt="2023-06-14T12:54:28.780" v="214"/>
          <ac:picMkLst>
            <pc:docMk/>
            <pc:sldMk cId="2111237129" sldId="2076"/>
            <ac:picMk id="26" creationId="{CA84E99E-F6BD-984C-179C-2F7E786217C5}"/>
          </ac:picMkLst>
        </pc:picChg>
        <pc:picChg chg="add mod">
          <ac:chgData name="Kümmerle, Markus" userId="edb588ad-b118-44cb-93b6-335b967c9009" providerId="ADAL" clId="{B82CC40D-97D3-4F7D-9D76-D5107F3005F0}" dt="2023-06-14T12:54:28.780" v="214"/>
          <ac:picMkLst>
            <pc:docMk/>
            <pc:sldMk cId="2111237129" sldId="2076"/>
            <ac:picMk id="27" creationId="{62A59B49-9693-33D3-FFAA-E16DF42BD9F2}"/>
          </ac:picMkLst>
        </pc:picChg>
      </pc:sldChg>
      <pc:sldChg chg="addSp delSp modSp new add mod">
        <pc:chgData name="Kümmerle, Markus" userId="edb588ad-b118-44cb-93b6-335b967c9009" providerId="ADAL" clId="{B82CC40D-97D3-4F7D-9D76-D5107F3005F0}" dt="2023-07-18T12:50:18.313" v="1917" actId="1076"/>
        <pc:sldMkLst>
          <pc:docMk/>
          <pc:sldMk cId="1195843399" sldId="2077"/>
        </pc:sldMkLst>
        <pc:spChg chg="mod">
          <ac:chgData name="Kümmerle, Markus" userId="edb588ad-b118-44cb-93b6-335b967c9009" providerId="ADAL" clId="{B82CC40D-97D3-4F7D-9D76-D5107F3005F0}" dt="2023-06-29T12:39:02.427" v="1512" actId="948"/>
          <ac:spMkLst>
            <pc:docMk/>
            <pc:sldMk cId="1195843399" sldId="2077"/>
            <ac:spMk id="2" creationId="{EED6EB8B-D65C-3BA4-F134-E6495C709A90}"/>
          </ac:spMkLst>
        </pc:spChg>
        <pc:spChg chg="add del mod modVis">
          <ac:chgData name="Kümmerle, Markus" userId="edb588ad-b118-44cb-93b6-335b967c9009" providerId="ADAL" clId="{B82CC40D-97D3-4F7D-9D76-D5107F3005F0}" dt="2023-06-29T12:36:53.193" v="1223"/>
          <ac:spMkLst>
            <pc:docMk/>
            <pc:sldMk cId="1195843399" sldId="2077"/>
            <ac:spMk id="3" creationId="{B0974E85-E7A9-45B6-A775-3A99DE55859D}"/>
          </ac:spMkLst>
        </pc:spChg>
        <pc:spChg chg="del">
          <ac:chgData name="Kümmerle, Markus" userId="edb588ad-b118-44cb-93b6-335b967c9009" providerId="ADAL" clId="{B82CC40D-97D3-4F7D-9D76-D5107F3005F0}" dt="2023-06-14T12:58:29.988" v="376" actId="478"/>
          <ac:spMkLst>
            <pc:docMk/>
            <pc:sldMk cId="1195843399" sldId="2077"/>
            <ac:spMk id="3" creationId="{ED369497-1D32-ECF6-66D5-91724AC0FC8A}"/>
          </ac:spMkLst>
        </pc:spChg>
        <pc:spChg chg="add del mod modVis">
          <ac:chgData name="Kümmerle, Markus" userId="edb588ad-b118-44cb-93b6-335b967c9009" providerId="ADAL" clId="{B82CC40D-97D3-4F7D-9D76-D5107F3005F0}" dt="2023-06-29T12:36:53.767" v="1250"/>
          <ac:spMkLst>
            <pc:docMk/>
            <pc:sldMk cId="1195843399" sldId="2077"/>
            <ac:spMk id="5" creationId="{4C19BF4D-413F-0D09-4C05-9ADE08739BE1}"/>
          </ac:spMkLst>
        </pc:spChg>
        <pc:spChg chg="add del mod modVis">
          <ac:chgData name="Kümmerle, Markus" userId="edb588ad-b118-44cb-93b6-335b967c9009" providerId="ADAL" clId="{B82CC40D-97D3-4F7D-9D76-D5107F3005F0}" dt="2023-06-14T12:57:44.898" v="373"/>
          <ac:spMkLst>
            <pc:docMk/>
            <pc:sldMk cId="1195843399" sldId="2077"/>
            <ac:spMk id="5" creationId="{D306BEC3-35C6-4485-F03E-339F063BDEA5}"/>
          </ac:spMkLst>
        </pc:spChg>
        <pc:spChg chg="add del mod modVis">
          <ac:chgData name="Kümmerle, Markus" userId="edb588ad-b118-44cb-93b6-335b967c9009" providerId="ADAL" clId="{B82CC40D-97D3-4F7D-9D76-D5107F3005F0}" dt="2023-06-29T12:38:55.880" v="1454"/>
          <ac:spMkLst>
            <pc:docMk/>
            <pc:sldMk cId="1195843399" sldId="2077"/>
            <ac:spMk id="6" creationId="{DD57A63F-D968-07BD-3602-B658AD65CD53}"/>
          </ac:spMkLst>
        </pc:spChg>
        <pc:spChg chg="add del mod modVis">
          <ac:chgData name="Kümmerle, Markus" userId="edb588ad-b118-44cb-93b6-335b967c9009" providerId="ADAL" clId="{B82CC40D-97D3-4F7D-9D76-D5107F3005F0}" dt="2023-06-29T12:38:57.202" v="1481"/>
          <ac:spMkLst>
            <pc:docMk/>
            <pc:sldMk cId="1195843399" sldId="2077"/>
            <ac:spMk id="7" creationId="{B0047CAD-5C7F-BD05-66B0-DC9757B2A310}"/>
          </ac:spMkLst>
        </pc:spChg>
        <pc:spChg chg="add del mod modVis">
          <ac:chgData name="Kümmerle, Markus" userId="edb588ad-b118-44cb-93b6-335b967c9009" providerId="ADAL" clId="{B82CC40D-97D3-4F7D-9D76-D5107F3005F0}" dt="2023-06-29T12:39:01.498" v="1508"/>
          <ac:spMkLst>
            <pc:docMk/>
            <pc:sldMk cId="1195843399" sldId="2077"/>
            <ac:spMk id="8" creationId="{4F529011-0524-FADF-E992-5A45E97C4A61}"/>
          </ac:spMkLst>
        </pc:spChg>
        <pc:spChg chg="add del mod">
          <ac:chgData name="Kümmerle, Markus" userId="edb588ad-b118-44cb-93b6-335b967c9009" providerId="ADAL" clId="{B82CC40D-97D3-4F7D-9D76-D5107F3005F0}" dt="2023-06-14T14:53:46.461" v="393" actId="478"/>
          <ac:spMkLst>
            <pc:docMk/>
            <pc:sldMk cId="1195843399" sldId="2077"/>
            <ac:spMk id="8" creationId="{E0B75D34-A636-D9FE-2D20-DCD920E4663A}"/>
          </ac:spMkLst>
        </pc:spChg>
        <pc:spChg chg="add del mod modVis">
          <ac:chgData name="Kümmerle, Markus" userId="edb588ad-b118-44cb-93b6-335b967c9009" providerId="ADAL" clId="{B82CC40D-97D3-4F7D-9D76-D5107F3005F0}" dt="2023-06-29T12:39:02.459" v="1535"/>
          <ac:spMkLst>
            <pc:docMk/>
            <pc:sldMk cId="1195843399" sldId="2077"/>
            <ac:spMk id="9" creationId="{81654668-D390-FBD9-6738-2DDB637AC9AF}"/>
          </ac:spMkLst>
        </pc:spChg>
        <pc:spChg chg="mod">
          <ac:chgData name="Kümmerle, Markus" userId="edb588ad-b118-44cb-93b6-335b967c9009" providerId="ADAL" clId="{B82CC40D-97D3-4F7D-9D76-D5107F3005F0}" dt="2023-06-14T12:58:39.020" v="378" actId="2711"/>
          <ac:spMkLst>
            <pc:docMk/>
            <pc:sldMk cId="1195843399" sldId="2077"/>
            <ac:spMk id="11" creationId="{F15A273D-C3E6-8AEB-B05A-528B8249654B}"/>
          </ac:spMkLst>
        </pc:spChg>
        <pc:spChg chg="mod">
          <ac:chgData name="Kümmerle, Markus" userId="edb588ad-b118-44cb-93b6-335b967c9009" providerId="ADAL" clId="{B82CC40D-97D3-4F7D-9D76-D5107F3005F0}" dt="2023-06-14T12:58:39.020" v="378" actId="2711"/>
          <ac:spMkLst>
            <pc:docMk/>
            <pc:sldMk cId="1195843399" sldId="2077"/>
            <ac:spMk id="12" creationId="{9B6CDDB3-E75B-E3BE-3D8C-05FF5CC2028C}"/>
          </ac:spMkLst>
        </pc:spChg>
        <pc:spChg chg="add del mod">
          <ac:chgData name="Kümmerle, Markus" userId="edb588ad-b118-44cb-93b6-335b967c9009" providerId="ADAL" clId="{B82CC40D-97D3-4F7D-9D76-D5107F3005F0}" dt="2023-06-14T14:53:46.461" v="393" actId="478"/>
          <ac:spMkLst>
            <pc:docMk/>
            <pc:sldMk cId="1195843399" sldId="2077"/>
            <ac:spMk id="13" creationId="{C09ED8A9-A6FB-E35E-2225-994E0B4AB99E}"/>
          </ac:spMkLst>
        </pc:spChg>
        <pc:spChg chg="add del mod">
          <ac:chgData name="Kümmerle, Markus" userId="edb588ad-b118-44cb-93b6-335b967c9009" providerId="ADAL" clId="{B82CC40D-97D3-4F7D-9D76-D5107F3005F0}" dt="2023-06-14T14:53:46.461" v="393" actId="478"/>
          <ac:spMkLst>
            <pc:docMk/>
            <pc:sldMk cId="1195843399" sldId="2077"/>
            <ac:spMk id="14" creationId="{F1AF89F3-EFF7-73E2-88F4-4DAEDA8262EF}"/>
          </ac:spMkLst>
        </pc:spChg>
        <pc:spChg chg="add del mod">
          <ac:chgData name="Kümmerle, Markus" userId="edb588ad-b118-44cb-93b6-335b967c9009" providerId="ADAL" clId="{B82CC40D-97D3-4F7D-9D76-D5107F3005F0}" dt="2023-06-14T14:53:46.461" v="393" actId="478"/>
          <ac:spMkLst>
            <pc:docMk/>
            <pc:sldMk cId="1195843399" sldId="2077"/>
            <ac:spMk id="15" creationId="{FBE9EC44-E603-B728-580D-F4A5920D5291}"/>
          </ac:spMkLst>
        </pc:spChg>
        <pc:spChg chg="mod">
          <ac:chgData name="Kümmerle, Markus" userId="edb588ad-b118-44cb-93b6-335b967c9009" providerId="ADAL" clId="{B82CC40D-97D3-4F7D-9D76-D5107F3005F0}" dt="2023-06-14T12:58:30.888" v="377"/>
          <ac:spMkLst>
            <pc:docMk/>
            <pc:sldMk cId="1195843399" sldId="2077"/>
            <ac:spMk id="48" creationId="{6029FE19-A494-0363-D428-D55411AD24F5}"/>
          </ac:spMkLst>
        </pc:spChg>
        <pc:spChg chg="mod">
          <ac:chgData name="Kümmerle, Markus" userId="edb588ad-b118-44cb-93b6-335b967c9009" providerId="ADAL" clId="{B82CC40D-97D3-4F7D-9D76-D5107F3005F0}" dt="2023-06-14T12:58:30.888" v="377"/>
          <ac:spMkLst>
            <pc:docMk/>
            <pc:sldMk cId="1195843399" sldId="2077"/>
            <ac:spMk id="60" creationId="{35128D1C-EAC7-9765-4240-87D2A06AA9A4}"/>
          </ac:spMkLst>
        </pc:spChg>
        <pc:spChg chg="mod">
          <ac:chgData name="Kümmerle, Markus" userId="edb588ad-b118-44cb-93b6-335b967c9009" providerId="ADAL" clId="{B82CC40D-97D3-4F7D-9D76-D5107F3005F0}" dt="2023-06-14T12:58:30.888" v="377"/>
          <ac:spMkLst>
            <pc:docMk/>
            <pc:sldMk cId="1195843399" sldId="2077"/>
            <ac:spMk id="61" creationId="{14871F8E-F040-6C12-14D1-1220B6FE5F94}"/>
          </ac:spMkLst>
        </pc:spChg>
        <pc:spChg chg="mod">
          <ac:chgData name="Kümmerle, Markus" userId="edb588ad-b118-44cb-93b6-335b967c9009" providerId="ADAL" clId="{B82CC40D-97D3-4F7D-9D76-D5107F3005F0}" dt="2023-06-14T12:58:30.888" v="377"/>
          <ac:spMkLst>
            <pc:docMk/>
            <pc:sldMk cId="1195843399" sldId="2077"/>
            <ac:spMk id="62" creationId="{EDCC2F15-495B-0728-B3A7-6BC294FA8F16}"/>
          </ac:spMkLst>
        </pc:spChg>
        <pc:spChg chg="add del mod">
          <ac:chgData name="Kümmerle, Markus" userId="edb588ad-b118-44cb-93b6-335b967c9009" providerId="ADAL" clId="{B82CC40D-97D3-4F7D-9D76-D5107F3005F0}" dt="2023-06-14T14:53:46.461" v="393" actId="478"/>
          <ac:spMkLst>
            <pc:docMk/>
            <pc:sldMk cId="1195843399" sldId="2077"/>
            <ac:spMk id="66" creationId="{5020E21F-8BEF-80E1-8CFE-B418B7531B6B}"/>
          </ac:spMkLst>
        </pc:spChg>
        <pc:spChg chg="add del mod">
          <ac:chgData name="Kümmerle, Markus" userId="edb588ad-b118-44cb-93b6-335b967c9009" providerId="ADAL" clId="{B82CC40D-97D3-4F7D-9D76-D5107F3005F0}" dt="2023-06-14T14:53:46.461" v="393" actId="478"/>
          <ac:spMkLst>
            <pc:docMk/>
            <pc:sldMk cId="1195843399" sldId="2077"/>
            <ac:spMk id="68" creationId="{619892D9-EBDA-D26D-F712-A63FBA614E49}"/>
          </ac:spMkLst>
        </pc:spChg>
        <pc:spChg chg="mod">
          <ac:chgData name="Kümmerle, Markus" userId="edb588ad-b118-44cb-93b6-335b967c9009" providerId="ADAL" clId="{B82CC40D-97D3-4F7D-9D76-D5107F3005F0}" dt="2023-06-14T12:58:39.020" v="378" actId="2711"/>
          <ac:spMkLst>
            <pc:docMk/>
            <pc:sldMk cId="1195843399" sldId="2077"/>
            <ac:spMk id="71" creationId="{CA857E99-AC04-AA14-0799-9566C7C12008}"/>
          </ac:spMkLst>
        </pc:spChg>
        <pc:spChg chg="mod">
          <ac:chgData name="Kümmerle, Markus" userId="edb588ad-b118-44cb-93b6-335b967c9009" providerId="ADAL" clId="{B82CC40D-97D3-4F7D-9D76-D5107F3005F0}" dt="2023-06-14T12:58:39.020" v="378" actId="2711"/>
          <ac:spMkLst>
            <pc:docMk/>
            <pc:sldMk cId="1195843399" sldId="2077"/>
            <ac:spMk id="72" creationId="{15EC1DC8-5C0B-E485-D1DB-B91DC4F5AD72}"/>
          </ac:spMkLst>
        </pc:spChg>
        <pc:spChg chg="add del mod">
          <ac:chgData name="Kümmerle, Markus" userId="edb588ad-b118-44cb-93b6-335b967c9009" providerId="ADAL" clId="{B82CC40D-97D3-4F7D-9D76-D5107F3005F0}" dt="2023-06-14T14:53:46.461" v="393" actId="478"/>
          <ac:spMkLst>
            <pc:docMk/>
            <pc:sldMk cId="1195843399" sldId="2077"/>
            <ac:spMk id="73" creationId="{056D2A27-83E6-1B07-F311-C525405909AC}"/>
          </ac:spMkLst>
        </pc:spChg>
        <pc:spChg chg="add del mod">
          <ac:chgData name="Kümmerle, Markus" userId="edb588ad-b118-44cb-93b6-335b967c9009" providerId="ADAL" clId="{B82CC40D-97D3-4F7D-9D76-D5107F3005F0}" dt="2023-06-14T14:53:46.461" v="393" actId="478"/>
          <ac:spMkLst>
            <pc:docMk/>
            <pc:sldMk cId="1195843399" sldId="2077"/>
            <ac:spMk id="75" creationId="{74142566-CC02-8822-DE6E-23F448C42368}"/>
          </ac:spMkLst>
        </pc:spChg>
        <pc:spChg chg="add del mod">
          <ac:chgData name="Kümmerle, Markus" userId="edb588ad-b118-44cb-93b6-335b967c9009" providerId="ADAL" clId="{B82CC40D-97D3-4F7D-9D76-D5107F3005F0}" dt="2023-06-14T14:53:46.461" v="393" actId="478"/>
          <ac:spMkLst>
            <pc:docMk/>
            <pc:sldMk cId="1195843399" sldId="2077"/>
            <ac:spMk id="76" creationId="{88D3CE2D-E0A1-274D-FA1A-384DA5AA114E}"/>
          </ac:spMkLst>
        </pc:spChg>
        <pc:grpChg chg="add del mod">
          <ac:chgData name="Kümmerle, Markus" userId="edb588ad-b118-44cb-93b6-335b967c9009" providerId="ADAL" clId="{B82CC40D-97D3-4F7D-9D76-D5107F3005F0}" dt="2023-06-14T14:53:46.461" v="393" actId="478"/>
          <ac:grpSpMkLst>
            <pc:docMk/>
            <pc:sldMk cId="1195843399" sldId="2077"/>
            <ac:grpSpMk id="10" creationId="{948383E8-BB59-F129-EBF0-0BF0296B9B00}"/>
          </ac:grpSpMkLst>
        </pc:grpChg>
        <pc:grpChg chg="add del mod">
          <ac:chgData name="Kümmerle, Markus" userId="edb588ad-b118-44cb-93b6-335b967c9009" providerId="ADAL" clId="{B82CC40D-97D3-4F7D-9D76-D5107F3005F0}" dt="2023-06-14T14:53:46.461" v="393" actId="478"/>
          <ac:grpSpMkLst>
            <pc:docMk/>
            <pc:sldMk cId="1195843399" sldId="2077"/>
            <ac:grpSpMk id="47" creationId="{54E90AE8-3079-D544-EC3D-98A74768E50B}"/>
          </ac:grpSpMkLst>
        </pc:grpChg>
        <pc:grpChg chg="mod">
          <ac:chgData name="Kümmerle, Markus" userId="edb588ad-b118-44cb-93b6-335b967c9009" providerId="ADAL" clId="{B82CC40D-97D3-4F7D-9D76-D5107F3005F0}" dt="2023-06-14T12:58:30.888" v="377"/>
          <ac:grpSpMkLst>
            <pc:docMk/>
            <pc:sldMk cId="1195843399" sldId="2077"/>
            <ac:grpSpMk id="49" creationId="{E23A25BD-9B10-ED2B-F730-6E38EB0D84E6}"/>
          </ac:grpSpMkLst>
        </pc:grpChg>
        <pc:grpChg chg="mod">
          <ac:chgData name="Kümmerle, Markus" userId="edb588ad-b118-44cb-93b6-335b967c9009" providerId="ADAL" clId="{B82CC40D-97D3-4F7D-9D76-D5107F3005F0}" dt="2023-06-14T12:58:30.888" v="377"/>
          <ac:grpSpMkLst>
            <pc:docMk/>
            <pc:sldMk cId="1195843399" sldId="2077"/>
            <ac:grpSpMk id="56" creationId="{D1A9B923-9DBA-9085-1CAA-5777AB352088}"/>
          </ac:grpSpMkLst>
        </pc:grpChg>
        <pc:grpChg chg="add del mod">
          <ac:chgData name="Kümmerle, Markus" userId="edb588ad-b118-44cb-93b6-335b967c9009" providerId="ADAL" clId="{B82CC40D-97D3-4F7D-9D76-D5107F3005F0}" dt="2023-06-14T14:53:46.461" v="393" actId="478"/>
          <ac:grpSpMkLst>
            <pc:docMk/>
            <pc:sldMk cId="1195843399" sldId="2077"/>
            <ac:grpSpMk id="70" creationId="{F03B2E9C-E16B-F023-0697-50C7B0BD8B7C}"/>
          </ac:grpSpMkLst>
        </pc:grpChg>
        <pc:graphicFrameChg chg="add mod ord modVis replST">
          <ac:chgData name="Kümmerle, Markus" userId="edb588ad-b118-44cb-93b6-335b967c9009" providerId="ADAL" clId="{B82CC40D-97D3-4F7D-9D76-D5107F3005F0}" dt="2023-06-29T12:39:02.462" v="1537"/>
          <ac:graphicFrameMkLst>
            <pc:docMk/>
            <pc:sldMk cId="1195843399" sldId="2077"/>
            <ac:graphicFrameMk id="4" creationId="{F05755EA-BC14-4636-4CFB-DD33F1EC1DA5}"/>
          </ac:graphicFrameMkLst>
        </pc:graphicFrameChg>
        <pc:picChg chg="add mod">
          <ac:chgData name="Kümmerle, Markus" userId="edb588ad-b118-44cb-93b6-335b967c9009" providerId="ADAL" clId="{B82CC40D-97D3-4F7D-9D76-D5107F3005F0}" dt="2023-07-18T12:50:18.313" v="1917" actId="1076"/>
          <ac:picMkLst>
            <pc:docMk/>
            <pc:sldMk cId="1195843399" sldId="2077"/>
            <ac:picMk id="5" creationId="{9A6BF7CC-BB5D-D0D6-0C68-94B00EA83962}"/>
          </ac:picMkLst>
        </pc:picChg>
        <pc:picChg chg="add del mod">
          <ac:chgData name="Kümmerle, Markus" userId="edb588ad-b118-44cb-93b6-335b967c9009" providerId="ADAL" clId="{B82CC40D-97D3-4F7D-9D76-D5107F3005F0}" dt="2023-06-14T14:53:46.461" v="393" actId="478"/>
          <ac:picMkLst>
            <pc:docMk/>
            <pc:sldMk cId="1195843399" sldId="2077"/>
            <ac:picMk id="7" creationId="{AE8D3F03-307E-287A-BBB1-580AA60FCD65}"/>
          </ac:picMkLst>
        </pc:picChg>
        <pc:picChg chg="add del mod">
          <ac:chgData name="Kümmerle, Markus" userId="edb588ad-b118-44cb-93b6-335b967c9009" providerId="ADAL" clId="{B82CC40D-97D3-4F7D-9D76-D5107F3005F0}" dt="2023-06-14T14:53:46.461" v="393" actId="478"/>
          <ac:picMkLst>
            <pc:docMk/>
            <pc:sldMk cId="1195843399" sldId="2077"/>
            <ac:picMk id="18" creationId="{E791E17A-24DA-4FB9-4B0D-E7986B8825D2}"/>
          </ac:picMkLst>
        </pc:picChg>
        <pc:picChg chg="add del mod">
          <ac:chgData name="Kümmerle, Markus" userId="edb588ad-b118-44cb-93b6-335b967c9009" providerId="ADAL" clId="{B82CC40D-97D3-4F7D-9D76-D5107F3005F0}" dt="2023-06-14T14:53:46.461" v="393" actId="478"/>
          <ac:picMkLst>
            <pc:docMk/>
            <pc:sldMk cId="1195843399" sldId="2077"/>
            <ac:picMk id="19" creationId="{B7E4C7D9-B2BB-149D-C4D3-E1D06F721293}"/>
          </ac:picMkLst>
        </pc:picChg>
        <pc:picChg chg="add del mod">
          <ac:chgData name="Kümmerle, Markus" userId="edb588ad-b118-44cb-93b6-335b967c9009" providerId="ADAL" clId="{B82CC40D-97D3-4F7D-9D76-D5107F3005F0}" dt="2023-06-14T14:53:46.461" v="393" actId="478"/>
          <ac:picMkLst>
            <pc:docMk/>
            <pc:sldMk cId="1195843399" sldId="2077"/>
            <ac:picMk id="20" creationId="{DACDBB63-B7D4-7ABA-090D-147DB581F6A8}"/>
          </ac:picMkLst>
        </pc:picChg>
        <pc:picChg chg="add del mod">
          <ac:chgData name="Kümmerle, Markus" userId="edb588ad-b118-44cb-93b6-335b967c9009" providerId="ADAL" clId="{B82CC40D-97D3-4F7D-9D76-D5107F3005F0}" dt="2023-06-14T14:53:46.461" v="393" actId="478"/>
          <ac:picMkLst>
            <pc:docMk/>
            <pc:sldMk cId="1195843399" sldId="2077"/>
            <ac:picMk id="21" creationId="{49EE83EC-47C9-9CE7-650D-E46BFF81B337}"/>
          </ac:picMkLst>
        </pc:picChg>
        <pc:picChg chg="add del mod">
          <ac:chgData name="Kümmerle, Markus" userId="edb588ad-b118-44cb-93b6-335b967c9009" providerId="ADAL" clId="{B82CC40D-97D3-4F7D-9D76-D5107F3005F0}" dt="2023-06-14T14:53:46.461" v="393" actId="478"/>
          <ac:picMkLst>
            <pc:docMk/>
            <pc:sldMk cId="1195843399" sldId="2077"/>
            <ac:picMk id="22" creationId="{BCCA6B59-EBEF-C6BA-3ECF-6C627C22E0CB}"/>
          </ac:picMkLst>
        </pc:picChg>
        <pc:picChg chg="add del mod">
          <ac:chgData name="Kümmerle, Markus" userId="edb588ad-b118-44cb-93b6-335b967c9009" providerId="ADAL" clId="{B82CC40D-97D3-4F7D-9D76-D5107F3005F0}" dt="2023-06-14T14:53:46.461" v="393" actId="478"/>
          <ac:picMkLst>
            <pc:docMk/>
            <pc:sldMk cId="1195843399" sldId="2077"/>
            <ac:picMk id="23" creationId="{D69B7AE9-ADE8-A92C-101F-DF013C262CED}"/>
          </ac:picMkLst>
        </pc:picChg>
        <pc:picChg chg="add del mod">
          <ac:chgData name="Kümmerle, Markus" userId="edb588ad-b118-44cb-93b6-335b967c9009" providerId="ADAL" clId="{B82CC40D-97D3-4F7D-9D76-D5107F3005F0}" dt="2023-06-14T14:53:46.461" v="393" actId="478"/>
          <ac:picMkLst>
            <pc:docMk/>
            <pc:sldMk cId="1195843399" sldId="2077"/>
            <ac:picMk id="24" creationId="{3855C2BB-33B1-17E5-BFBC-9FD28D5FE75B}"/>
          </ac:picMkLst>
        </pc:picChg>
        <pc:picChg chg="add del mod">
          <ac:chgData name="Kümmerle, Markus" userId="edb588ad-b118-44cb-93b6-335b967c9009" providerId="ADAL" clId="{B82CC40D-97D3-4F7D-9D76-D5107F3005F0}" dt="2023-06-14T14:53:46.461" v="393" actId="478"/>
          <ac:picMkLst>
            <pc:docMk/>
            <pc:sldMk cId="1195843399" sldId="2077"/>
            <ac:picMk id="25" creationId="{1C16A002-CDC0-EEC7-039D-4189C887C4EE}"/>
          </ac:picMkLst>
        </pc:picChg>
        <pc:picChg chg="add del mod">
          <ac:chgData name="Kümmerle, Markus" userId="edb588ad-b118-44cb-93b6-335b967c9009" providerId="ADAL" clId="{B82CC40D-97D3-4F7D-9D76-D5107F3005F0}" dt="2023-06-14T14:53:46.461" v="393" actId="478"/>
          <ac:picMkLst>
            <pc:docMk/>
            <pc:sldMk cId="1195843399" sldId="2077"/>
            <ac:picMk id="26" creationId="{60187D20-98D8-9DD1-3E04-7968F0B20763}"/>
          </ac:picMkLst>
        </pc:picChg>
        <pc:picChg chg="add del mod">
          <ac:chgData name="Kümmerle, Markus" userId="edb588ad-b118-44cb-93b6-335b967c9009" providerId="ADAL" clId="{B82CC40D-97D3-4F7D-9D76-D5107F3005F0}" dt="2023-06-14T14:53:46.461" v="393" actId="478"/>
          <ac:picMkLst>
            <pc:docMk/>
            <pc:sldMk cId="1195843399" sldId="2077"/>
            <ac:picMk id="27" creationId="{D0F39888-B441-F71C-2992-6DCA298B40B1}"/>
          </ac:picMkLst>
        </pc:picChg>
        <pc:picChg chg="add del mod">
          <ac:chgData name="Kümmerle, Markus" userId="edb588ad-b118-44cb-93b6-335b967c9009" providerId="ADAL" clId="{B82CC40D-97D3-4F7D-9D76-D5107F3005F0}" dt="2023-06-14T14:53:46.461" v="393" actId="478"/>
          <ac:picMkLst>
            <pc:docMk/>
            <pc:sldMk cId="1195843399" sldId="2077"/>
            <ac:picMk id="28" creationId="{F883A3D1-208A-3CEF-33E9-FEE4E6FBF5E3}"/>
          </ac:picMkLst>
        </pc:picChg>
        <pc:picChg chg="add del mod">
          <ac:chgData name="Kümmerle, Markus" userId="edb588ad-b118-44cb-93b6-335b967c9009" providerId="ADAL" clId="{B82CC40D-97D3-4F7D-9D76-D5107F3005F0}" dt="2023-06-14T14:53:46.461" v="393" actId="478"/>
          <ac:picMkLst>
            <pc:docMk/>
            <pc:sldMk cId="1195843399" sldId="2077"/>
            <ac:picMk id="29" creationId="{CE4BC8E3-8822-3E21-3D0E-22185C50A98C}"/>
          </ac:picMkLst>
        </pc:picChg>
        <pc:picChg chg="add del mod">
          <ac:chgData name="Kümmerle, Markus" userId="edb588ad-b118-44cb-93b6-335b967c9009" providerId="ADAL" clId="{B82CC40D-97D3-4F7D-9D76-D5107F3005F0}" dt="2023-06-14T14:53:46.461" v="393" actId="478"/>
          <ac:picMkLst>
            <pc:docMk/>
            <pc:sldMk cId="1195843399" sldId="2077"/>
            <ac:picMk id="30" creationId="{55AF2EDD-1C86-CDF1-62F3-13ABFCC6E134}"/>
          </ac:picMkLst>
        </pc:picChg>
        <pc:picChg chg="add del mod">
          <ac:chgData name="Kümmerle, Markus" userId="edb588ad-b118-44cb-93b6-335b967c9009" providerId="ADAL" clId="{B82CC40D-97D3-4F7D-9D76-D5107F3005F0}" dt="2023-06-14T14:53:46.461" v="393" actId="478"/>
          <ac:picMkLst>
            <pc:docMk/>
            <pc:sldMk cId="1195843399" sldId="2077"/>
            <ac:picMk id="31" creationId="{2CC4F0BA-EF7B-D14D-77ED-76C461687C27}"/>
          </ac:picMkLst>
        </pc:picChg>
        <pc:picChg chg="add del mod">
          <ac:chgData name="Kümmerle, Markus" userId="edb588ad-b118-44cb-93b6-335b967c9009" providerId="ADAL" clId="{B82CC40D-97D3-4F7D-9D76-D5107F3005F0}" dt="2023-06-14T14:53:46.461" v="393" actId="478"/>
          <ac:picMkLst>
            <pc:docMk/>
            <pc:sldMk cId="1195843399" sldId="2077"/>
            <ac:picMk id="32" creationId="{67C53DAD-12B1-5C0F-C396-402B64534E05}"/>
          </ac:picMkLst>
        </pc:picChg>
        <pc:picChg chg="add del mod">
          <ac:chgData name="Kümmerle, Markus" userId="edb588ad-b118-44cb-93b6-335b967c9009" providerId="ADAL" clId="{B82CC40D-97D3-4F7D-9D76-D5107F3005F0}" dt="2023-06-14T14:53:46.461" v="393" actId="478"/>
          <ac:picMkLst>
            <pc:docMk/>
            <pc:sldMk cId="1195843399" sldId="2077"/>
            <ac:picMk id="33" creationId="{A1D10E28-1911-ECBF-84A3-CAE3530C900D}"/>
          </ac:picMkLst>
        </pc:picChg>
        <pc:picChg chg="add del mod">
          <ac:chgData name="Kümmerle, Markus" userId="edb588ad-b118-44cb-93b6-335b967c9009" providerId="ADAL" clId="{B82CC40D-97D3-4F7D-9D76-D5107F3005F0}" dt="2023-06-14T14:53:46.461" v="393" actId="478"/>
          <ac:picMkLst>
            <pc:docMk/>
            <pc:sldMk cId="1195843399" sldId="2077"/>
            <ac:picMk id="34" creationId="{100D4E5E-DA1B-2FF0-53D6-C9CFD4D544A3}"/>
          </ac:picMkLst>
        </pc:picChg>
        <pc:picChg chg="add del mod">
          <ac:chgData name="Kümmerle, Markus" userId="edb588ad-b118-44cb-93b6-335b967c9009" providerId="ADAL" clId="{B82CC40D-97D3-4F7D-9D76-D5107F3005F0}" dt="2023-06-14T14:53:46.461" v="393" actId="478"/>
          <ac:picMkLst>
            <pc:docMk/>
            <pc:sldMk cId="1195843399" sldId="2077"/>
            <ac:picMk id="35" creationId="{92004A7B-D451-B5EC-8392-5F529D67121F}"/>
          </ac:picMkLst>
        </pc:picChg>
        <pc:picChg chg="add del mod">
          <ac:chgData name="Kümmerle, Markus" userId="edb588ad-b118-44cb-93b6-335b967c9009" providerId="ADAL" clId="{B82CC40D-97D3-4F7D-9D76-D5107F3005F0}" dt="2023-06-14T14:53:46.461" v="393" actId="478"/>
          <ac:picMkLst>
            <pc:docMk/>
            <pc:sldMk cId="1195843399" sldId="2077"/>
            <ac:picMk id="36" creationId="{0AE64AFC-FC6C-568E-9673-AE242D9CD8DC}"/>
          </ac:picMkLst>
        </pc:picChg>
        <pc:picChg chg="add del mod">
          <ac:chgData name="Kümmerle, Markus" userId="edb588ad-b118-44cb-93b6-335b967c9009" providerId="ADAL" clId="{B82CC40D-97D3-4F7D-9D76-D5107F3005F0}" dt="2023-06-14T14:53:46.461" v="393" actId="478"/>
          <ac:picMkLst>
            <pc:docMk/>
            <pc:sldMk cId="1195843399" sldId="2077"/>
            <ac:picMk id="37" creationId="{B4DDDBAC-34AF-7CA2-330B-F355DFB0B937}"/>
          </ac:picMkLst>
        </pc:picChg>
        <pc:picChg chg="add del mod">
          <ac:chgData name="Kümmerle, Markus" userId="edb588ad-b118-44cb-93b6-335b967c9009" providerId="ADAL" clId="{B82CC40D-97D3-4F7D-9D76-D5107F3005F0}" dt="2023-06-14T14:53:46.461" v="393" actId="478"/>
          <ac:picMkLst>
            <pc:docMk/>
            <pc:sldMk cId="1195843399" sldId="2077"/>
            <ac:picMk id="38" creationId="{3A3A9817-D8DC-DE94-2E5C-D196D781A757}"/>
          </ac:picMkLst>
        </pc:picChg>
        <pc:picChg chg="add del mod">
          <ac:chgData name="Kümmerle, Markus" userId="edb588ad-b118-44cb-93b6-335b967c9009" providerId="ADAL" clId="{B82CC40D-97D3-4F7D-9D76-D5107F3005F0}" dt="2023-06-14T14:53:46.461" v="393" actId="478"/>
          <ac:picMkLst>
            <pc:docMk/>
            <pc:sldMk cId="1195843399" sldId="2077"/>
            <ac:picMk id="39" creationId="{46B8FDB9-AFD3-C037-B561-D6FC721772BC}"/>
          </ac:picMkLst>
        </pc:picChg>
        <pc:picChg chg="add del mod">
          <ac:chgData name="Kümmerle, Markus" userId="edb588ad-b118-44cb-93b6-335b967c9009" providerId="ADAL" clId="{B82CC40D-97D3-4F7D-9D76-D5107F3005F0}" dt="2023-06-14T14:53:46.461" v="393" actId="478"/>
          <ac:picMkLst>
            <pc:docMk/>
            <pc:sldMk cId="1195843399" sldId="2077"/>
            <ac:picMk id="40" creationId="{803EE16E-5DE1-2912-B232-2087B36E8682}"/>
          </ac:picMkLst>
        </pc:picChg>
        <pc:picChg chg="add del mod">
          <ac:chgData name="Kümmerle, Markus" userId="edb588ad-b118-44cb-93b6-335b967c9009" providerId="ADAL" clId="{B82CC40D-97D3-4F7D-9D76-D5107F3005F0}" dt="2023-06-14T14:53:46.461" v="393" actId="478"/>
          <ac:picMkLst>
            <pc:docMk/>
            <pc:sldMk cId="1195843399" sldId="2077"/>
            <ac:picMk id="41" creationId="{5AEE3B8D-137C-DD73-75EE-82078B2D1996}"/>
          </ac:picMkLst>
        </pc:picChg>
        <pc:picChg chg="add del mod">
          <ac:chgData name="Kümmerle, Markus" userId="edb588ad-b118-44cb-93b6-335b967c9009" providerId="ADAL" clId="{B82CC40D-97D3-4F7D-9D76-D5107F3005F0}" dt="2023-06-14T14:53:46.461" v="393" actId="478"/>
          <ac:picMkLst>
            <pc:docMk/>
            <pc:sldMk cId="1195843399" sldId="2077"/>
            <ac:picMk id="42" creationId="{B3703F6D-7E8A-6E3E-D2A1-91503C814BAC}"/>
          </ac:picMkLst>
        </pc:picChg>
        <pc:picChg chg="add del mod">
          <ac:chgData name="Kümmerle, Markus" userId="edb588ad-b118-44cb-93b6-335b967c9009" providerId="ADAL" clId="{B82CC40D-97D3-4F7D-9D76-D5107F3005F0}" dt="2023-06-14T14:53:46.461" v="393" actId="478"/>
          <ac:picMkLst>
            <pc:docMk/>
            <pc:sldMk cId="1195843399" sldId="2077"/>
            <ac:picMk id="43" creationId="{8895BDFB-FF69-1BD9-9D23-0EB9EA1DEDA7}"/>
          </ac:picMkLst>
        </pc:picChg>
        <pc:picChg chg="add del mod">
          <ac:chgData name="Kümmerle, Markus" userId="edb588ad-b118-44cb-93b6-335b967c9009" providerId="ADAL" clId="{B82CC40D-97D3-4F7D-9D76-D5107F3005F0}" dt="2023-06-14T14:53:46.461" v="393" actId="478"/>
          <ac:picMkLst>
            <pc:docMk/>
            <pc:sldMk cId="1195843399" sldId="2077"/>
            <ac:picMk id="44" creationId="{8DD736F0-A0D6-6349-7149-565DF0E67A35}"/>
          </ac:picMkLst>
        </pc:picChg>
        <pc:picChg chg="add del mod">
          <ac:chgData name="Kümmerle, Markus" userId="edb588ad-b118-44cb-93b6-335b967c9009" providerId="ADAL" clId="{B82CC40D-97D3-4F7D-9D76-D5107F3005F0}" dt="2023-06-14T14:53:46.461" v="393" actId="478"/>
          <ac:picMkLst>
            <pc:docMk/>
            <pc:sldMk cId="1195843399" sldId="2077"/>
            <ac:picMk id="45" creationId="{CAEF978A-E683-28B0-BACA-9666D7386476}"/>
          </ac:picMkLst>
        </pc:picChg>
        <pc:picChg chg="add del mod">
          <ac:chgData name="Kümmerle, Markus" userId="edb588ad-b118-44cb-93b6-335b967c9009" providerId="ADAL" clId="{B82CC40D-97D3-4F7D-9D76-D5107F3005F0}" dt="2023-06-14T14:53:46.461" v="393" actId="478"/>
          <ac:picMkLst>
            <pc:docMk/>
            <pc:sldMk cId="1195843399" sldId="2077"/>
            <ac:picMk id="46" creationId="{A3D629CE-826F-4E35-C7D7-FBD97D2971CD}"/>
          </ac:picMkLst>
        </pc:picChg>
        <pc:picChg chg="mod">
          <ac:chgData name="Kümmerle, Markus" userId="edb588ad-b118-44cb-93b6-335b967c9009" providerId="ADAL" clId="{B82CC40D-97D3-4F7D-9D76-D5107F3005F0}" dt="2023-06-14T12:58:30.888" v="377"/>
          <ac:picMkLst>
            <pc:docMk/>
            <pc:sldMk cId="1195843399" sldId="2077"/>
            <ac:picMk id="50" creationId="{0872E02C-1C10-A376-9138-7911CF1D5BDB}"/>
          </ac:picMkLst>
        </pc:picChg>
        <pc:picChg chg="mod">
          <ac:chgData name="Kümmerle, Markus" userId="edb588ad-b118-44cb-93b6-335b967c9009" providerId="ADAL" clId="{B82CC40D-97D3-4F7D-9D76-D5107F3005F0}" dt="2023-06-14T12:58:30.888" v="377"/>
          <ac:picMkLst>
            <pc:docMk/>
            <pc:sldMk cId="1195843399" sldId="2077"/>
            <ac:picMk id="51" creationId="{AC7742A1-F9F4-A371-F94C-745EE852CDA7}"/>
          </ac:picMkLst>
        </pc:picChg>
        <pc:picChg chg="mod">
          <ac:chgData name="Kümmerle, Markus" userId="edb588ad-b118-44cb-93b6-335b967c9009" providerId="ADAL" clId="{B82CC40D-97D3-4F7D-9D76-D5107F3005F0}" dt="2023-06-14T12:58:30.888" v="377"/>
          <ac:picMkLst>
            <pc:docMk/>
            <pc:sldMk cId="1195843399" sldId="2077"/>
            <ac:picMk id="52" creationId="{325E7125-4A1C-8339-FE9D-45ED8B36B9D8}"/>
          </ac:picMkLst>
        </pc:picChg>
        <pc:picChg chg="mod">
          <ac:chgData name="Kümmerle, Markus" userId="edb588ad-b118-44cb-93b6-335b967c9009" providerId="ADAL" clId="{B82CC40D-97D3-4F7D-9D76-D5107F3005F0}" dt="2023-06-14T12:58:30.888" v="377"/>
          <ac:picMkLst>
            <pc:docMk/>
            <pc:sldMk cId="1195843399" sldId="2077"/>
            <ac:picMk id="53" creationId="{071543D2-E780-D818-29AC-C5D67E007FC2}"/>
          </ac:picMkLst>
        </pc:picChg>
        <pc:picChg chg="mod">
          <ac:chgData name="Kümmerle, Markus" userId="edb588ad-b118-44cb-93b6-335b967c9009" providerId="ADAL" clId="{B82CC40D-97D3-4F7D-9D76-D5107F3005F0}" dt="2023-06-14T12:58:30.888" v="377"/>
          <ac:picMkLst>
            <pc:docMk/>
            <pc:sldMk cId="1195843399" sldId="2077"/>
            <ac:picMk id="54" creationId="{E9A1F683-E98B-A240-7C3B-B93EAA7D5035}"/>
          </ac:picMkLst>
        </pc:picChg>
        <pc:picChg chg="mod">
          <ac:chgData name="Kümmerle, Markus" userId="edb588ad-b118-44cb-93b6-335b967c9009" providerId="ADAL" clId="{B82CC40D-97D3-4F7D-9D76-D5107F3005F0}" dt="2023-06-14T12:58:30.888" v="377"/>
          <ac:picMkLst>
            <pc:docMk/>
            <pc:sldMk cId="1195843399" sldId="2077"/>
            <ac:picMk id="55" creationId="{E17038CC-1777-6B31-C7D5-AD8E0EAB81C5}"/>
          </ac:picMkLst>
        </pc:picChg>
        <pc:picChg chg="mod">
          <ac:chgData name="Kümmerle, Markus" userId="edb588ad-b118-44cb-93b6-335b967c9009" providerId="ADAL" clId="{B82CC40D-97D3-4F7D-9D76-D5107F3005F0}" dt="2023-06-14T12:58:30.888" v="377"/>
          <ac:picMkLst>
            <pc:docMk/>
            <pc:sldMk cId="1195843399" sldId="2077"/>
            <ac:picMk id="57" creationId="{A3CE3B6C-0E33-7EE4-E61C-F7A5EF300815}"/>
          </ac:picMkLst>
        </pc:picChg>
        <pc:picChg chg="mod">
          <ac:chgData name="Kümmerle, Markus" userId="edb588ad-b118-44cb-93b6-335b967c9009" providerId="ADAL" clId="{B82CC40D-97D3-4F7D-9D76-D5107F3005F0}" dt="2023-06-14T12:58:30.888" v="377"/>
          <ac:picMkLst>
            <pc:docMk/>
            <pc:sldMk cId="1195843399" sldId="2077"/>
            <ac:picMk id="58" creationId="{B02DEE52-5995-5D82-A4A0-5F1B323002C8}"/>
          </ac:picMkLst>
        </pc:picChg>
        <pc:picChg chg="mod">
          <ac:chgData name="Kümmerle, Markus" userId="edb588ad-b118-44cb-93b6-335b967c9009" providerId="ADAL" clId="{B82CC40D-97D3-4F7D-9D76-D5107F3005F0}" dt="2023-06-14T12:58:30.888" v="377"/>
          <ac:picMkLst>
            <pc:docMk/>
            <pc:sldMk cId="1195843399" sldId="2077"/>
            <ac:picMk id="59" creationId="{5890FFE1-28E2-22A5-B8A3-0662C0328E94}"/>
          </ac:picMkLst>
        </pc:picChg>
        <pc:picChg chg="add del mod">
          <ac:chgData name="Kümmerle, Markus" userId="edb588ad-b118-44cb-93b6-335b967c9009" providerId="ADAL" clId="{B82CC40D-97D3-4F7D-9D76-D5107F3005F0}" dt="2023-06-14T14:53:46.461" v="393" actId="478"/>
          <ac:picMkLst>
            <pc:docMk/>
            <pc:sldMk cId="1195843399" sldId="2077"/>
            <ac:picMk id="67" creationId="{3A827799-1CF2-3BF1-7401-830BC7AABE34}"/>
          </ac:picMkLst>
        </pc:picChg>
        <pc:picChg chg="add del mod">
          <ac:chgData name="Kümmerle, Markus" userId="edb588ad-b118-44cb-93b6-335b967c9009" providerId="ADAL" clId="{B82CC40D-97D3-4F7D-9D76-D5107F3005F0}" dt="2023-06-14T14:53:46.461" v="393" actId="478"/>
          <ac:picMkLst>
            <pc:docMk/>
            <pc:sldMk cId="1195843399" sldId="2077"/>
            <ac:picMk id="69" creationId="{375E81E4-90F8-DE6E-D46C-2CD18EEE2F72}"/>
          </ac:picMkLst>
        </pc:picChg>
        <pc:picChg chg="add del mod">
          <ac:chgData name="Kümmerle, Markus" userId="edb588ad-b118-44cb-93b6-335b967c9009" providerId="ADAL" clId="{B82CC40D-97D3-4F7D-9D76-D5107F3005F0}" dt="2023-06-14T14:55:20.251" v="398" actId="478"/>
          <ac:picMkLst>
            <pc:docMk/>
            <pc:sldMk cId="1195843399" sldId="2077"/>
            <ac:picMk id="79" creationId="{8EA13216-6D53-BE63-0DA6-FA4C7CFBC300}"/>
          </ac:picMkLst>
        </pc:picChg>
        <pc:picChg chg="add del mod">
          <ac:chgData name="Kümmerle, Markus" userId="edb588ad-b118-44cb-93b6-335b967c9009" providerId="ADAL" clId="{B82CC40D-97D3-4F7D-9D76-D5107F3005F0}" dt="2023-06-14T14:55:28.803" v="403" actId="478"/>
          <ac:picMkLst>
            <pc:docMk/>
            <pc:sldMk cId="1195843399" sldId="2077"/>
            <ac:picMk id="81" creationId="{57C23021-1F8F-01FC-CF53-1320CF740960}"/>
          </ac:picMkLst>
        </pc:picChg>
        <pc:picChg chg="add del mod">
          <ac:chgData name="Kümmerle, Markus" userId="edb588ad-b118-44cb-93b6-335b967c9009" providerId="ADAL" clId="{B82CC40D-97D3-4F7D-9D76-D5107F3005F0}" dt="2023-07-18T12:49:56.194" v="1908" actId="478"/>
          <ac:picMkLst>
            <pc:docMk/>
            <pc:sldMk cId="1195843399" sldId="2077"/>
            <ac:picMk id="83" creationId="{2DB66F11-2605-BF0F-0CE1-B427939A8BF1}"/>
          </ac:picMkLst>
        </pc:picChg>
        <pc:cxnChg chg="add del mod">
          <ac:chgData name="Kümmerle, Markus" userId="edb588ad-b118-44cb-93b6-335b967c9009" providerId="ADAL" clId="{B82CC40D-97D3-4F7D-9D76-D5107F3005F0}" dt="2023-06-14T14:53:46.461" v="393" actId="478"/>
          <ac:cxnSpMkLst>
            <pc:docMk/>
            <pc:sldMk cId="1195843399" sldId="2077"/>
            <ac:cxnSpMk id="6" creationId="{86A92779-E28B-1280-577C-F0C90A2E6016}"/>
          </ac:cxnSpMkLst>
        </pc:cxnChg>
        <pc:cxnChg chg="add del mod">
          <ac:chgData name="Kümmerle, Markus" userId="edb588ad-b118-44cb-93b6-335b967c9009" providerId="ADAL" clId="{B82CC40D-97D3-4F7D-9D76-D5107F3005F0}" dt="2023-06-14T14:53:46.461" v="393" actId="478"/>
          <ac:cxnSpMkLst>
            <pc:docMk/>
            <pc:sldMk cId="1195843399" sldId="2077"/>
            <ac:cxnSpMk id="9" creationId="{C8986083-79FF-99A3-BA63-B84D0B872BFD}"/>
          </ac:cxnSpMkLst>
        </pc:cxnChg>
        <pc:cxnChg chg="add del mod">
          <ac:chgData name="Kümmerle, Markus" userId="edb588ad-b118-44cb-93b6-335b967c9009" providerId="ADAL" clId="{B82CC40D-97D3-4F7D-9D76-D5107F3005F0}" dt="2023-06-14T14:53:46.461" v="393" actId="478"/>
          <ac:cxnSpMkLst>
            <pc:docMk/>
            <pc:sldMk cId="1195843399" sldId="2077"/>
            <ac:cxnSpMk id="16" creationId="{32516AA5-B5EA-826B-7A8E-D768FCB0FBD3}"/>
          </ac:cxnSpMkLst>
        </pc:cxnChg>
        <pc:cxnChg chg="add del mod">
          <ac:chgData name="Kümmerle, Markus" userId="edb588ad-b118-44cb-93b6-335b967c9009" providerId="ADAL" clId="{B82CC40D-97D3-4F7D-9D76-D5107F3005F0}" dt="2023-06-14T14:53:46.461" v="393" actId="478"/>
          <ac:cxnSpMkLst>
            <pc:docMk/>
            <pc:sldMk cId="1195843399" sldId="2077"/>
            <ac:cxnSpMk id="17" creationId="{5CC6AF54-EE4C-32C3-10F7-02F419F337AA}"/>
          </ac:cxnSpMkLst>
        </pc:cxnChg>
        <pc:cxnChg chg="mod">
          <ac:chgData name="Kümmerle, Markus" userId="edb588ad-b118-44cb-93b6-335b967c9009" providerId="ADAL" clId="{B82CC40D-97D3-4F7D-9D76-D5107F3005F0}" dt="2023-06-14T12:58:30.888" v="377"/>
          <ac:cxnSpMkLst>
            <pc:docMk/>
            <pc:sldMk cId="1195843399" sldId="2077"/>
            <ac:cxnSpMk id="63" creationId="{EB929BF7-BEED-A38A-80BC-9C52C2B85F3B}"/>
          </ac:cxnSpMkLst>
        </pc:cxnChg>
        <pc:cxnChg chg="mod">
          <ac:chgData name="Kümmerle, Markus" userId="edb588ad-b118-44cb-93b6-335b967c9009" providerId="ADAL" clId="{B82CC40D-97D3-4F7D-9D76-D5107F3005F0}" dt="2023-06-14T12:58:30.888" v="377"/>
          <ac:cxnSpMkLst>
            <pc:docMk/>
            <pc:sldMk cId="1195843399" sldId="2077"/>
            <ac:cxnSpMk id="64" creationId="{FB6BC8C9-4892-7C37-8503-4BD2DD5DE4DF}"/>
          </ac:cxnSpMkLst>
        </pc:cxnChg>
        <pc:cxnChg chg="mod">
          <ac:chgData name="Kümmerle, Markus" userId="edb588ad-b118-44cb-93b6-335b967c9009" providerId="ADAL" clId="{B82CC40D-97D3-4F7D-9D76-D5107F3005F0}" dt="2023-06-14T12:58:30.888" v="377"/>
          <ac:cxnSpMkLst>
            <pc:docMk/>
            <pc:sldMk cId="1195843399" sldId="2077"/>
            <ac:cxnSpMk id="65" creationId="{CDE76FAC-3393-9717-CF81-DFA87B0B0909}"/>
          </ac:cxnSpMkLst>
        </pc:cxnChg>
        <pc:cxnChg chg="add del mod">
          <ac:chgData name="Kümmerle, Markus" userId="edb588ad-b118-44cb-93b6-335b967c9009" providerId="ADAL" clId="{B82CC40D-97D3-4F7D-9D76-D5107F3005F0}" dt="2023-06-14T14:53:46.461" v="393" actId="478"/>
          <ac:cxnSpMkLst>
            <pc:docMk/>
            <pc:sldMk cId="1195843399" sldId="2077"/>
            <ac:cxnSpMk id="74" creationId="{4DAF9746-59BC-70AA-1AE6-11B3E89941FD}"/>
          </ac:cxnSpMkLst>
        </pc:cxnChg>
        <pc:cxnChg chg="add del mod">
          <ac:chgData name="Kümmerle, Markus" userId="edb588ad-b118-44cb-93b6-335b967c9009" providerId="ADAL" clId="{B82CC40D-97D3-4F7D-9D76-D5107F3005F0}" dt="2023-06-14T14:53:46.461" v="393" actId="478"/>
          <ac:cxnSpMkLst>
            <pc:docMk/>
            <pc:sldMk cId="1195843399" sldId="2077"/>
            <ac:cxnSpMk id="77" creationId="{658FF036-5AB7-C26B-E0D3-5A30F286275E}"/>
          </ac:cxnSpMkLst>
        </pc:cxnChg>
      </pc:sldChg>
    </pc:docChg>
  </pc:docChgLst>
  <pc:docChgLst>
    <pc:chgData name="Kümmerle, Markus" userId="edb588ad-b118-44cb-93b6-335b967c9009" providerId="ADAL" clId="{CE9EF5D5-4AF7-4B23-BFFC-0FADDF807824}"/>
    <pc:docChg chg="undo custSel modSld">
      <pc:chgData name="Kümmerle, Markus" userId="edb588ad-b118-44cb-93b6-335b967c9009" providerId="ADAL" clId="{CE9EF5D5-4AF7-4B23-BFFC-0FADDF807824}" dt="2023-04-15T16:50:19.525" v="507" actId="2085"/>
      <pc:docMkLst>
        <pc:docMk/>
      </pc:docMkLst>
      <pc:sldChg chg="modSp mod">
        <pc:chgData name="Kümmerle, Markus" userId="edb588ad-b118-44cb-93b6-335b967c9009" providerId="ADAL" clId="{CE9EF5D5-4AF7-4B23-BFFC-0FADDF807824}" dt="2023-04-15T16:47:24.992" v="484" actId="20577"/>
        <pc:sldMkLst>
          <pc:docMk/>
          <pc:sldMk cId="753175953" sldId="2056"/>
        </pc:sldMkLst>
        <pc:spChg chg="mod">
          <ac:chgData name="Kümmerle, Markus" userId="edb588ad-b118-44cb-93b6-335b967c9009" providerId="ADAL" clId="{CE9EF5D5-4AF7-4B23-BFFC-0FADDF807824}" dt="2023-04-15T16:47:24.992" v="484" actId="20577"/>
          <ac:spMkLst>
            <pc:docMk/>
            <pc:sldMk cId="753175953" sldId="2056"/>
            <ac:spMk id="3" creationId="{403F421F-2D14-EE89-73EB-206BF78C4BA9}"/>
          </ac:spMkLst>
        </pc:spChg>
      </pc:sldChg>
      <pc:sldChg chg="addSp delSp modSp mod">
        <pc:chgData name="Kümmerle, Markus" userId="edb588ad-b118-44cb-93b6-335b967c9009" providerId="ADAL" clId="{CE9EF5D5-4AF7-4B23-BFFC-0FADDF807824}" dt="2023-04-15T16:46:32.499" v="479" actId="164"/>
        <pc:sldMkLst>
          <pc:docMk/>
          <pc:sldMk cId="1331663379" sldId="2065"/>
        </pc:sldMkLst>
        <pc:spChg chg="mod">
          <ac:chgData name="Kümmerle, Markus" userId="edb588ad-b118-44cb-93b6-335b967c9009" providerId="ADAL" clId="{CE9EF5D5-4AF7-4B23-BFFC-0FADDF807824}" dt="2023-04-15T16:42:13.494" v="347" actId="408"/>
          <ac:spMkLst>
            <pc:docMk/>
            <pc:sldMk cId="1331663379" sldId="2065"/>
            <ac:spMk id="26" creationId="{A6DE6F58-E051-0EE5-265F-5CC6BEC29DD3}"/>
          </ac:spMkLst>
        </pc:spChg>
        <pc:spChg chg="mod">
          <ac:chgData name="Kümmerle, Markus" userId="edb588ad-b118-44cb-93b6-335b967c9009" providerId="ADAL" clId="{CE9EF5D5-4AF7-4B23-BFFC-0FADDF807824}" dt="2023-04-15T16:42:13.494" v="347" actId="408"/>
          <ac:spMkLst>
            <pc:docMk/>
            <pc:sldMk cId="1331663379" sldId="2065"/>
            <ac:spMk id="27" creationId="{A2E51628-33E5-30C2-9D29-C3E29D9B5BB9}"/>
          </ac:spMkLst>
        </pc:spChg>
        <pc:spChg chg="mod">
          <ac:chgData name="Kümmerle, Markus" userId="edb588ad-b118-44cb-93b6-335b967c9009" providerId="ADAL" clId="{CE9EF5D5-4AF7-4B23-BFFC-0FADDF807824}" dt="2023-04-15T16:42:13.494" v="347" actId="408"/>
          <ac:spMkLst>
            <pc:docMk/>
            <pc:sldMk cId="1331663379" sldId="2065"/>
            <ac:spMk id="28" creationId="{150C3185-22E1-0DC9-74BB-E90DD3C3A20C}"/>
          </ac:spMkLst>
        </pc:spChg>
        <pc:spChg chg="mod">
          <ac:chgData name="Kümmerle, Markus" userId="edb588ad-b118-44cb-93b6-335b967c9009" providerId="ADAL" clId="{CE9EF5D5-4AF7-4B23-BFFC-0FADDF807824}" dt="2023-04-15T16:42:13.494" v="347" actId="408"/>
          <ac:spMkLst>
            <pc:docMk/>
            <pc:sldMk cId="1331663379" sldId="2065"/>
            <ac:spMk id="29" creationId="{7065B4C3-85B1-1697-939B-3A38F96488B5}"/>
          </ac:spMkLst>
        </pc:spChg>
        <pc:spChg chg="mod">
          <ac:chgData name="Kümmerle, Markus" userId="edb588ad-b118-44cb-93b6-335b967c9009" providerId="ADAL" clId="{CE9EF5D5-4AF7-4B23-BFFC-0FADDF807824}" dt="2023-04-15T16:42:13.494" v="347" actId="408"/>
          <ac:spMkLst>
            <pc:docMk/>
            <pc:sldMk cId="1331663379" sldId="2065"/>
            <ac:spMk id="30" creationId="{92DAE401-2A74-F29A-161B-0A800C531922}"/>
          </ac:spMkLst>
        </pc:spChg>
        <pc:spChg chg="mod">
          <ac:chgData name="Kümmerle, Markus" userId="edb588ad-b118-44cb-93b6-335b967c9009" providerId="ADAL" clId="{CE9EF5D5-4AF7-4B23-BFFC-0FADDF807824}" dt="2023-04-15T16:42:13.494" v="347" actId="408"/>
          <ac:spMkLst>
            <pc:docMk/>
            <pc:sldMk cId="1331663379" sldId="2065"/>
            <ac:spMk id="31" creationId="{582E95C1-5721-89E6-DC8C-1366AF8F12F0}"/>
          </ac:spMkLst>
        </pc:spChg>
        <pc:spChg chg="mod">
          <ac:chgData name="Kümmerle, Markus" userId="edb588ad-b118-44cb-93b6-335b967c9009" providerId="ADAL" clId="{CE9EF5D5-4AF7-4B23-BFFC-0FADDF807824}" dt="2023-04-15T16:42:13.494" v="347" actId="408"/>
          <ac:spMkLst>
            <pc:docMk/>
            <pc:sldMk cId="1331663379" sldId="2065"/>
            <ac:spMk id="32" creationId="{00BAFA0F-4342-8406-29AA-32BE588CADB6}"/>
          </ac:spMkLst>
        </pc:spChg>
        <pc:grpChg chg="del mod">
          <ac:chgData name="Kümmerle, Markus" userId="edb588ad-b118-44cb-93b6-335b967c9009" providerId="ADAL" clId="{CE9EF5D5-4AF7-4B23-BFFC-0FADDF807824}" dt="2023-04-15T16:34:26.027" v="17" actId="165"/>
          <ac:grpSpMkLst>
            <pc:docMk/>
            <pc:sldMk cId="1331663379" sldId="2065"/>
            <ac:grpSpMk id="5" creationId="{A7688E91-DDCB-F23E-0C48-537B787E691C}"/>
          </ac:grpSpMkLst>
        </pc:grpChg>
        <pc:grpChg chg="del">
          <ac:chgData name="Kümmerle, Markus" userId="edb588ad-b118-44cb-93b6-335b967c9009" providerId="ADAL" clId="{CE9EF5D5-4AF7-4B23-BFFC-0FADDF807824}" dt="2023-04-15T16:39:52.743" v="275" actId="165"/>
          <ac:grpSpMkLst>
            <pc:docMk/>
            <pc:sldMk cId="1331663379" sldId="2065"/>
            <ac:grpSpMk id="15" creationId="{336EE815-17BF-2CF7-C3AE-0EECEF762E50}"/>
          </ac:grpSpMkLst>
        </pc:grpChg>
        <pc:grpChg chg="mod topLvl">
          <ac:chgData name="Kümmerle, Markus" userId="edb588ad-b118-44cb-93b6-335b967c9009" providerId="ADAL" clId="{CE9EF5D5-4AF7-4B23-BFFC-0FADDF807824}" dt="2023-04-15T16:42:50.198" v="400" actId="164"/>
          <ac:grpSpMkLst>
            <pc:docMk/>
            <pc:sldMk cId="1331663379" sldId="2065"/>
            <ac:grpSpMk id="22" creationId="{E2CC1AD4-413A-9A83-A0EB-A168E8C45315}"/>
          </ac:grpSpMkLst>
        </pc:grpChg>
        <pc:grpChg chg="mod">
          <ac:chgData name="Kümmerle, Markus" userId="edb588ad-b118-44cb-93b6-335b967c9009" providerId="ADAL" clId="{CE9EF5D5-4AF7-4B23-BFFC-0FADDF807824}" dt="2023-04-15T16:42:13.494" v="347" actId="408"/>
          <ac:grpSpMkLst>
            <pc:docMk/>
            <pc:sldMk cId="1331663379" sldId="2065"/>
            <ac:grpSpMk id="25" creationId="{409573BB-DC4B-5847-F240-53D93C63A878}"/>
          </ac:grpSpMkLst>
        </pc:grpChg>
        <pc:grpChg chg="del">
          <ac:chgData name="Kümmerle, Markus" userId="edb588ad-b118-44cb-93b6-335b967c9009" providerId="ADAL" clId="{CE9EF5D5-4AF7-4B23-BFFC-0FADDF807824}" dt="2023-04-15T16:43:06.519" v="401" actId="165"/>
          <ac:grpSpMkLst>
            <pc:docMk/>
            <pc:sldMk cId="1331663379" sldId="2065"/>
            <ac:grpSpMk id="44" creationId="{36AA0970-1EF2-28AA-BB4A-6409EEAF7830}"/>
          </ac:grpSpMkLst>
        </pc:grpChg>
        <pc:grpChg chg="del">
          <ac:chgData name="Kümmerle, Markus" userId="edb588ad-b118-44cb-93b6-335b967c9009" providerId="ADAL" clId="{CE9EF5D5-4AF7-4B23-BFFC-0FADDF807824}" dt="2023-04-15T16:44:55.984" v="412" actId="165"/>
          <ac:grpSpMkLst>
            <pc:docMk/>
            <pc:sldMk cId="1331663379" sldId="2065"/>
            <ac:grpSpMk id="54" creationId="{0F24EC77-829D-BC5D-A16A-BA15BACA9BB2}"/>
          </ac:grpSpMkLst>
        </pc:grpChg>
        <pc:grpChg chg="del">
          <ac:chgData name="Kümmerle, Markus" userId="edb588ad-b118-44cb-93b6-335b967c9009" providerId="ADAL" clId="{CE9EF5D5-4AF7-4B23-BFFC-0FADDF807824}" dt="2023-04-15T16:32:32.441" v="0" actId="165"/>
          <ac:grpSpMkLst>
            <pc:docMk/>
            <pc:sldMk cId="1331663379" sldId="2065"/>
            <ac:grpSpMk id="64" creationId="{CFD95749-8964-D830-ED30-8D1198588274}"/>
          </ac:grpSpMkLst>
        </pc:grpChg>
        <pc:grpChg chg="add mod">
          <ac:chgData name="Kümmerle, Markus" userId="edb588ad-b118-44cb-93b6-335b967c9009" providerId="ADAL" clId="{CE9EF5D5-4AF7-4B23-BFFC-0FADDF807824}" dt="2023-04-15T16:35:55.632" v="88" actId="164"/>
          <ac:grpSpMkLst>
            <pc:docMk/>
            <pc:sldMk cId="1331663379" sldId="2065"/>
            <ac:grpSpMk id="86" creationId="{B5AE7EAB-BBDD-720A-AE74-72FA0463240D}"/>
          </ac:grpSpMkLst>
        </pc:grpChg>
        <pc:grpChg chg="add mod">
          <ac:chgData name="Kümmerle, Markus" userId="edb588ad-b118-44cb-93b6-335b967c9009" providerId="ADAL" clId="{CE9EF5D5-4AF7-4B23-BFFC-0FADDF807824}" dt="2023-04-15T16:39:16.638" v="274" actId="164"/>
          <ac:grpSpMkLst>
            <pc:docMk/>
            <pc:sldMk cId="1331663379" sldId="2065"/>
            <ac:grpSpMk id="93" creationId="{744612C0-F6BA-5E97-77AE-5A5E7EA094E2}"/>
          </ac:grpSpMkLst>
        </pc:grpChg>
        <pc:grpChg chg="add mod">
          <ac:chgData name="Kümmerle, Markus" userId="edb588ad-b118-44cb-93b6-335b967c9009" providerId="ADAL" clId="{CE9EF5D5-4AF7-4B23-BFFC-0FADDF807824}" dt="2023-04-15T16:42:50.198" v="400" actId="164"/>
          <ac:grpSpMkLst>
            <pc:docMk/>
            <pc:sldMk cId="1331663379" sldId="2065"/>
            <ac:grpSpMk id="100" creationId="{3F29933B-D725-3D8F-B23A-58806BAA0AF2}"/>
          </ac:grpSpMkLst>
        </pc:grpChg>
        <pc:grpChg chg="add mod">
          <ac:chgData name="Kümmerle, Markus" userId="edb588ad-b118-44cb-93b6-335b967c9009" providerId="ADAL" clId="{CE9EF5D5-4AF7-4B23-BFFC-0FADDF807824}" dt="2023-04-15T16:44:31.414" v="411" actId="164"/>
          <ac:grpSpMkLst>
            <pc:docMk/>
            <pc:sldMk cId="1331663379" sldId="2065"/>
            <ac:grpSpMk id="101" creationId="{96AE609F-D9D1-7637-9161-DDC76CC45B80}"/>
          </ac:grpSpMkLst>
        </pc:grpChg>
        <pc:grpChg chg="add mod">
          <ac:chgData name="Kümmerle, Markus" userId="edb588ad-b118-44cb-93b6-335b967c9009" providerId="ADAL" clId="{CE9EF5D5-4AF7-4B23-BFFC-0FADDF807824}" dt="2023-04-15T16:46:32.499" v="479" actId="164"/>
          <ac:grpSpMkLst>
            <pc:docMk/>
            <pc:sldMk cId="1331663379" sldId="2065"/>
            <ac:grpSpMk id="104" creationId="{D50DF48A-C259-BD32-3C2C-7F2C4571CBBA}"/>
          </ac:grpSpMkLst>
        </pc:grpChg>
        <pc:picChg chg="mod topLvl">
          <ac:chgData name="Kümmerle, Markus" userId="edb588ad-b118-44cb-93b6-335b967c9009" providerId="ADAL" clId="{CE9EF5D5-4AF7-4B23-BFFC-0FADDF807824}" dt="2023-04-15T16:35:55.632" v="88" actId="164"/>
          <ac:picMkLst>
            <pc:docMk/>
            <pc:sldMk cId="1331663379" sldId="2065"/>
            <ac:picMk id="6" creationId="{74E01D4D-4763-448E-BA82-D3CD64B1ABD6}"/>
          </ac:picMkLst>
        </pc:picChg>
        <pc:picChg chg="mod topLvl">
          <ac:chgData name="Kümmerle, Markus" userId="edb588ad-b118-44cb-93b6-335b967c9009" providerId="ADAL" clId="{CE9EF5D5-4AF7-4B23-BFFC-0FADDF807824}" dt="2023-04-15T16:39:16.638" v="274" actId="164"/>
          <ac:picMkLst>
            <pc:docMk/>
            <pc:sldMk cId="1331663379" sldId="2065"/>
            <ac:picMk id="7" creationId="{64E7720C-C4E6-8DC0-2EC6-8CC884A50372}"/>
          </ac:picMkLst>
        </pc:picChg>
        <pc:picChg chg="mod topLvl">
          <ac:chgData name="Kümmerle, Markus" userId="edb588ad-b118-44cb-93b6-335b967c9009" providerId="ADAL" clId="{CE9EF5D5-4AF7-4B23-BFFC-0FADDF807824}" dt="2023-04-15T16:39:16.638" v="274" actId="164"/>
          <ac:picMkLst>
            <pc:docMk/>
            <pc:sldMk cId="1331663379" sldId="2065"/>
            <ac:picMk id="8" creationId="{0BBB2E90-DE38-74A5-C15B-F0B5B52E3E2C}"/>
          </ac:picMkLst>
        </pc:picChg>
        <pc:picChg chg="mod topLvl">
          <ac:chgData name="Kümmerle, Markus" userId="edb588ad-b118-44cb-93b6-335b967c9009" providerId="ADAL" clId="{CE9EF5D5-4AF7-4B23-BFFC-0FADDF807824}" dt="2023-04-15T16:39:16.638" v="274" actId="164"/>
          <ac:picMkLst>
            <pc:docMk/>
            <pc:sldMk cId="1331663379" sldId="2065"/>
            <ac:picMk id="9" creationId="{08252AC1-A5E6-36D0-B1FB-F6A0E125C914}"/>
          </ac:picMkLst>
        </pc:picChg>
        <pc:picChg chg="mod topLvl">
          <ac:chgData name="Kümmerle, Markus" userId="edb588ad-b118-44cb-93b6-335b967c9009" providerId="ADAL" clId="{CE9EF5D5-4AF7-4B23-BFFC-0FADDF807824}" dt="2023-04-15T16:39:16.638" v="274" actId="164"/>
          <ac:picMkLst>
            <pc:docMk/>
            <pc:sldMk cId="1331663379" sldId="2065"/>
            <ac:picMk id="10" creationId="{4EB9685F-005E-E466-8D80-026C5D49747C}"/>
          </ac:picMkLst>
        </pc:picChg>
        <pc:picChg chg="mod topLvl">
          <ac:chgData name="Kümmerle, Markus" userId="edb588ad-b118-44cb-93b6-335b967c9009" providerId="ADAL" clId="{CE9EF5D5-4AF7-4B23-BFFC-0FADDF807824}" dt="2023-04-15T16:39:16.638" v="274" actId="164"/>
          <ac:picMkLst>
            <pc:docMk/>
            <pc:sldMk cId="1331663379" sldId="2065"/>
            <ac:picMk id="11" creationId="{A065712E-B152-C33D-B300-91BFDB3660AF}"/>
          </ac:picMkLst>
        </pc:picChg>
        <pc:picChg chg="mod topLvl">
          <ac:chgData name="Kümmerle, Markus" userId="edb588ad-b118-44cb-93b6-335b967c9009" providerId="ADAL" clId="{CE9EF5D5-4AF7-4B23-BFFC-0FADDF807824}" dt="2023-04-15T16:39:16.638" v="274" actId="164"/>
          <ac:picMkLst>
            <pc:docMk/>
            <pc:sldMk cId="1331663379" sldId="2065"/>
            <ac:picMk id="12" creationId="{96AB3688-3140-3CCC-8D19-311155F26C17}"/>
          </ac:picMkLst>
        </pc:picChg>
        <pc:picChg chg="mod topLvl">
          <ac:chgData name="Kümmerle, Markus" userId="edb588ad-b118-44cb-93b6-335b967c9009" providerId="ADAL" clId="{CE9EF5D5-4AF7-4B23-BFFC-0FADDF807824}" dt="2023-04-15T16:39:16.638" v="274" actId="164"/>
          <ac:picMkLst>
            <pc:docMk/>
            <pc:sldMk cId="1331663379" sldId="2065"/>
            <ac:picMk id="13" creationId="{2EB38589-90FF-6BA2-1C63-668351D0E667}"/>
          </ac:picMkLst>
        </pc:picChg>
        <pc:picChg chg="mod topLvl">
          <ac:chgData name="Kümmerle, Markus" userId="edb588ad-b118-44cb-93b6-335b967c9009" providerId="ADAL" clId="{CE9EF5D5-4AF7-4B23-BFFC-0FADDF807824}" dt="2023-04-15T16:39:16.638" v="274" actId="164"/>
          <ac:picMkLst>
            <pc:docMk/>
            <pc:sldMk cId="1331663379" sldId="2065"/>
            <ac:picMk id="14" creationId="{4D95A634-1974-49D4-2EC6-18E997A6AC9C}"/>
          </ac:picMkLst>
        </pc:picChg>
        <pc:picChg chg="mod topLvl">
          <ac:chgData name="Kümmerle, Markus" userId="edb588ad-b118-44cb-93b6-335b967c9009" providerId="ADAL" clId="{CE9EF5D5-4AF7-4B23-BFFC-0FADDF807824}" dt="2023-04-15T16:42:50.198" v="400" actId="164"/>
          <ac:picMkLst>
            <pc:docMk/>
            <pc:sldMk cId="1331663379" sldId="2065"/>
            <ac:picMk id="16" creationId="{91A88998-AD8B-BB63-8742-BE67DCB84E3C}"/>
          </ac:picMkLst>
        </pc:picChg>
        <pc:picChg chg="mod topLvl">
          <ac:chgData name="Kümmerle, Markus" userId="edb588ad-b118-44cb-93b6-335b967c9009" providerId="ADAL" clId="{CE9EF5D5-4AF7-4B23-BFFC-0FADDF807824}" dt="2023-04-15T16:42:50.198" v="400" actId="164"/>
          <ac:picMkLst>
            <pc:docMk/>
            <pc:sldMk cId="1331663379" sldId="2065"/>
            <ac:picMk id="17" creationId="{AB156C42-4187-E79E-5029-E40667EDDBC5}"/>
          </ac:picMkLst>
        </pc:picChg>
        <pc:picChg chg="mod topLvl">
          <ac:chgData name="Kümmerle, Markus" userId="edb588ad-b118-44cb-93b6-335b967c9009" providerId="ADAL" clId="{CE9EF5D5-4AF7-4B23-BFFC-0FADDF807824}" dt="2023-04-15T16:42:50.198" v="400" actId="164"/>
          <ac:picMkLst>
            <pc:docMk/>
            <pc:sldMk cId="1331663379" sldId="2065"/>
            <ac:picMk id="18" creationId="{F0AE17E9-BB46-023A-66F3-F6A59169A696}"/>
          </ac:picMkLst>
        </pc:picChg>
        <pc:picChg chg="mod topLvl">
          <ac:chgData name="Kümmerle, Markus" userId="edb588ad-b118-44cb-93b6-335b967c9009" providerId="ADAL" clId="{CE9EF5D5-4AF7-4B23-BFFC-0FADDF807824}" dt="2023-04-15T16:42:50.198" v="400" actId="164"/>
          <ac:picMkLst>
            <pc:docMk/>
            <pc:sldMk cId="1331663379" sldId="2065"/>
            <ac:picMk id="19" creationId="{42481B8B-E01F-CF96-A381-DA509D7F3E2F}"/>
          </ac:picMkLst>
        </pc:picChg>
        <pc:picChg chg="mod topLvl">
          <ac:chgData name="Kümmerle, Markus" userId="edb588ad-b118-44cb-93b6-335b967c9009" providerId="ADAL" clId="{CE9EF5D5-4AF7-4B23-BFFC-0FADDF807824}" dt="2023-04-15T16:42:50.198" v="400" actId="164"/>
          <ac:picMkLst>
            <pc:docMk/>
            <pc:sldMk cId="1331663379" sldId="2065"/>
            <ac:picMk id="20" creationId="{0284CFA3-4614-DBA8-2BD6-F82A80C41DE5}"/>
          </ac:picMkLst>
        </pc:picChg>
        <pc:picChg chg="mod topLvl">
          <ac:chgData name="Kümmerle, Markus" userId="edb588ad-b118-44cb-93b6-335b967c9009" providerId="ADAL" clId="{CE9EF5D5-4AF7-4B23-BFFC-0FADDF807824}" dt="2023-04-15T16:42:50.198" v="400" actId="164"/>
          <ac:picMkLst>
            <pc:docMk/>
            <pc:sldMk cId="1331663379" sldId="2065"/>
            <ac:picMk id="21" creationId="{DB698374-CED7-0187-DCEC-C321C758C715}"/>
          </ac:picMkLst>
        </pc:picChg>
        <pc:picChg chg="mod topLvl">
          <ac:chgData name="Kümmerle, Markus" userId="edb588ad-b118-44cb-93b6-335b967c9009" providerId="ADAL" clId="{CE9EF5D5-4AF7-4B23-BFFC-0FADDF807824}" dt="2023-04-15T16:44:31.414" v="411" actId="164"/>
          <ac:picMkLst>
            <pc:docMk/>
            <pc:sldMk cId="1331663379" sldId="2065"/>
            <ac:picMk id="23" creationId="{6365DC47-A520-223E-8FF0-761CF62A0793}"/>
          </ac:picMkLst>
        </pc:picChg>
        <pc:picChg chg="mod topLvl">
          <ac:chgData name="Kümmerle, Markus" userId="edb588ad-b118-44cb-93b6-335b967c9009" providerId="ADAL" clId="{CE9EF5D5-4AF7-4B23-BFFC-0FADDF807824}" dt="2023-04-15T16:42:50.198" v="400" actId="164"/>
          <ac:picMkLst>
            <pc:docMk/>
            <pc:sldMk cId="1331663379" sldId="2065"/>
            <ac:picMk id="24" creationId="{48886165-F175-A72C-6460-CF59E467F3D5}"/>
          </ac:picMkLst>
        </pc:picChg>
        <pc:picChg chg="mod topLvl">
          <ac:chgData name="Kümmerle, Markus" userId="edb588ad-b118-44cb-93b6-335b967c9009" providerId="ADAL" clId="{CE9EF5D5-4AF7-4B23-BFFC-0FADDF807824}" dt="2023-04-15T16:44:31.414" v="411" actId="164"/>
          <ac:picMkLst>
            <pc:docMk/>
            <pc:sldMk cId="1331663379" sldId="2065"/>
            <ac:picMk id="45" creationId="{96DBE2B7-4846-AB29-8300-D3EB3AA003FE}"/>
          </ac:picMkLst>
        </pc:picChg>
        <pc:picChg chg="mod topLvl">
          <ac:chgData name="Kümmerle, Markus" userId="edb588ad-b118-44cb-93b6-335b967c9009" providerId="ADAL" clId="{CE9EF5D5-4AF7-4B23-BFFC-0FADDF807824}" dt="2023-04-15T16:44:31.414" v="411" actId="164"/>
          <ac:picMkLst>
            <pc:docMk/>
            <pc:sldMk cId="1331663379" sldId="2065"/>
            <ac:picMk id="46" creationId="{7E008233-2D34-BFFA-E7F1-C9359A6BB1D3}"/>
          </ac:picMkLst>
        </pc:picChg>
        <pc:picChg chg="mod topLvl">
          <ac:chgData name="Kümmerle, Markus" userId="edb588ad-b118-44cb-93b6-335b967c9009" providerId="ADAL" clId="{CE9EF5D5-4AF7-4B23-BFFC-0FADDF807824}" dt="2023-04-15T16:44:31.414" v="411" actId="164"/>
          <ac:picMkLst>
            <pc:docMk/>
            <pc:sldMk cId="1331663379" sldId="2065"/>
            <ac:picMk id="47" creationId="{3044F7E0-F619-9426-1FE2-15CCF5AA846E}"/>
          </ac:picMkLst>
        </pc:picChg>
        <pc:picChg chg="mod topLvl">
          <ac:chgData name="Kümmerle, Markus" userId="edb588ad-b118-44cb-93b6-335b967c9009" providerId="ADAL" clId="{CE9EF5D5-4AF7-4B23-BFFC-0FADDF807824}" dt="2023-04-15T16:44:31.414" v="411" actId="164"/>
          <ac:picMkLst>
            <pc:docMk/>
            <pc:sldMk cId="1331663379" sldId="2065"/>
            <ac:picMk id="48" creationId="{C5FA247D-53CB-C57F-CE08-941D24133827}"/>
          </ac:picMkLst>
        </pc:picChg>
        <pc:picChg chg="mod topLvl">
          <ac:chgData name="Kümmerle, Markus" userId="edb588ad-b118-44cb-93b6-335b967c9009" providerId="ADAL" clId="{CE9EF5D5-4AF7-4B23-BFFC-0FADDF807824}" dt="2023-04-15T16:44:31.414" v="411" actId="164"/>
          <ac:picMkLst>
            <pc:docMk/>
            <pc:sldMk cId="1331663379" sldId="2065"/>
            <ac:picMk id="49" creationId="{B112CDF4-FB60-CAAE-A132-0BE45E32EE58}"/>
          </ac:picMkLst>
        </pc:picChg>
        <pc:picChg chg="mod topLvl">
          <ac:chgData name="Kümmerle, Markus" userId="edb588ad-b118-44cb-93b6-335b967c9009" providerId="ADAL" clId="{CE9EF5D5-4AF7-4B23-BFFC-0FADDF807824}" dt="2023-04-15T16:44:31.414" v="411" actId="164"/>
          <ac:picMkLst>
            <pc:docMk/>
            <pc:sldMk cId="1331663379" sldId="2065"/>
            <ac:picMk id="50" creationId="{0439649E-1641-F98D-5BE1-AB6CC68F4ED3}"/>
          </ac:picMkLst>
        </pc:picChg>
        <pc:picChg chg="mod topLvl">
          <ac:chgData name="Kümmerle, Markus" userId="edb588ad-b118-44cb-93b6-335b967c9009" providerId="ADAL" clId="{CE9EF5D5-4AF7-4B23-BFFC-0FADDF807824}" dt="2023-04-15T16:44:31.414" v="411" actId="164"/>
          <ac:picMkLst>
            <pc:docMk/>
            <pc:sldMk cId="1331663379" sldId="2065"/>
            <ac:picMk id="51" creationId="{55346761-6E85-3B7D-D6B7-EF5C34542DD6}"/>
          </ac:picMkLst>
        </pc:picChg>
        <pc:picChg chg="mod topLvl">
          <ac:chgData name="Kümmerle, Markus" userId="edb588ad-b118-44cb-93b6-335b967c9009" providerId="ADAL" clId="{CE9EF5D5-4AF7-4B23-BFFC-0FADDF807824}" dt="2023-04-15T16:44:31.414" v="411" actId="164"/>
          <ac:picMkLst>
            <pc:docMk/>
            <pc:sldMk cId="1331663379" sldId="2065"/>
            <ac:picMk id="52" creationId="{C771AAE4-8737-974F-EF72-2766A24ABB7B}"/>
          </ac:picMkLst>
        </pc:picChg>
        <pc:picChg chg="mod topLvl">
          <ac:chgData name="Kümmerle, Markus" userId="edb588ad-b118-44cb-93b6-335b967c9009" providerId="ADAL" clId="{CE9EF5D5-4AF7-4B23-BFFC-0FADDF807824}" dt="2023-04-15T16:44:31.414" v="411" actId="164"/>
          <ac:picMkLst>
            <pc:docMk/>
            <pc:sldMk cId="1331663379" sldId="2065"/>
            <ac:picMk id="53" creationId="{23BD237D-C310-9991-2960-60C5831350CF}"/>
          </ac:picMkLst>
        </pc:picChg>
        <pc:picChg chg="mod topLvl">
          <ac:chgData name="Kümmerle, Markus" userId="edb588ad-b118-44cb-93b6-335b967c9009" providerId="ADAL" clId="{CE9EF5D5-4AF7-4B23-BFFC-0FADDF807824}" dt="2023-04-15T16:46:32.499" v="479" actId="164"/>
          <ac:picMkLst>
            <pc:docMk/>
            <pc:sldMk cId="1331663379" sldId="2065"/>
            <ac:picMk id="55" creationId="{9EE68BDF-A454-ECAB-A617-56AA01089DF2}"/>
          </ac:picMkLst>
        </pc:picChg>
        <pc:picChg chg="mod topLvl">
          <ac:chgData name="Kümmerle, Markus" userId="edb588ad-b118-44cb-93b6-335b967c9009" providerId="ADAL" clId="{CE9EF5D5-4AF7-4B23-BFFC-0FADDF807824}" dt="2023-04-15T16:46:32.499" v="479" actId="164"/>
          <ac:picMkLst>
            <pc:docMk/>
            <pc:sldMk cId="1331663379" sldId="2065"/>
            <ac:picMk id="56" creationId="{B7E94BA2-3118-CC4B-44A8-31DEF8D6CC15}"/>
          </ac:picMkLst>
        </pc:picChg>
        <pc:picChg chg="mod topLvl">
          <ac:chgData name="Kümmerle, Markus" userId="edb588ad-b118-44cb-93b6-335b967c9009" providerId="ADAL" clId="{CE9EF5D5-4AF7-4B23-BFFC-0FADDF807824}" dt="2023-04-15T16:46:32.499" v="479" actId="164"/>
          <ac:picMkLst>
            <pc:docMk/>
            <pc:sldMk cId="1331663379" sldId="2065"/>
            <ac:picMk id="57" creationId="{708AD5D7-F539-6D99-F9C0-5143AF9F88E2}"/>
          </ac:picMkLst>
        </pc:picChg>
        <pc:picChg chg="mod topLvl">
          <ac:chgData name="Kümmerle, Markus" userId="edb588ad-b118-44cb-93b6-335b967c9009" providerId="ADAL" clId="{CE9EF5D5-4AF7-4B23-BFFC-0FADDF807824}" dt="2023-04-15T16:46:32.499" v="479" actId="164"/>
          <ac:picMkLst>
            <pc:docMk/>
            <pc:sldMk cId="1331663379" sldId="2065"/>
            <ac:picMk id="58" creationId="{F6C00566-8B11-4953-74CE-E5775AF8978D}"/>
          </ac:picMkLst>
        </pc:picChg>
        <pc:picChg chg="mod topLvl">
          <ac:chgData name="Kümmerle, Markus" userId="edb588ad-b118-44cb-93b6-335b967c9009" providerId="ADAL" clId="{CE9EF5D5-4AF7-4B23-BFFC-0FADDF807824}" dt="2023-04-15T16:46:32.499" v="479" actId="164"/>
          <ac:picMkLst>
            <pc:docMk/>
            <pc:sldMk cId="1331663379" sldId="2065"/>
            <ac:picMk id="59" creationId="{FD317982-FA28-CD4F-B439-A5049C38F67B}"/>
          </ac:picMkLst>
        </pc:picChg>
        <pc:picChg chg="mod topLvl">
          <ac:chgData name="Kümmerle, Markus" userId="edb588ad-b118-44cb-93b6-335b967c9009" providerId="ADAL" clId="{CE9EF5D5-4AF7-4B23-BFFC-0FADDF807824}" dt="2023-04-15T16:46:32.499" v="479" actId="164"/>
          <ac:picMkLst>
            <pc:docMk/>
            <pc:sldMk cId="1331663379" sldId="2065"/>
            <ac:picMk id="60" creationId="{47E617E1-A789-0326-C59B-E730824BBCB9}"/>
          </ac:picMkLst>
        </pc:picChg>
        <pc:picChg chg="mod topLvl">
          <ac:chgData name="Kümmerle, Markus" userId="edb588ad-b118-44cb-93b6-335b967c9009" providerId="ADAL" clId="{CE9EF5D5-4AF7-4B23-BFFC-0FADDF807824}" dt="2023-04-15T16:46:32.499" v="479" actId="164"/>
          <ac:picMkLst>
            <pc:docMk/>
            <pc:sldMk cId="1331663379" sldId="2065"/>
            <ac:picMk id="61" creationId="{810D22B4-C9E8-DCC8-A9E6-2B76B6B2A8CD}"/>
          </ac:picMkLst>
        </pc:picChg>
        <pc:picChg chg="mod topLvl">
          <ac:chgData name="Kümmerle, Markus" userId="edb588ad-b118-44cb-93b6-335b967c9009" providerId="ADAL" clId="{CE9EF5D5-4AF7-4B23-BFFC-0FADDF807824}" dt="2023-04-15T16:46:32.499" v="479" actId="164"/>
          <ac:picMkLst>
            <pc:docMk/>
            <pc:sldMk cId="1331663379" sldId="2065"/>
            <ac:picMk id="62" creationId="{A7DB6E73-7931-7CCE-D96F-50448A6C70B6}"/>
          </ac:picMkLst>
        </pc:picChg>
        <pc:picChg chg="mod topLvl">
          <ac:chgData name="Kümmerle, Markus" userId="edb588ad-b118-44cb-93b6-335b967c9009" providerId="ADAL" clId="{CE9EF5D5-4AF7-4B23-BFFC-0FADDF807824}" dt="2023-04-15T16:46:32.499" v="479" actId="164"/>
          <ac:picMkLst>
            <pc:docMk/>
            <pc:sldMk cId="1331663379" sldId="2065"/>
            <ac:picMk id="63" creationId="{1DFFE26F-7869-E7D7-2522-51D1F9344734}"/>
          </ac:picMkLst>
        </pc:picChg>
        <pc:picChg chg="mod topLvl">
          <ac:chgData name="Kümmerle, Markus" userId="edb588ad-b118-44cb-93b6-335b967c9009" providerId="ADAL" clId="{CE9EF5D5-4AF7-4B23-BFFC-0FADDF807824}" dt="2023-04-15T16:35:55.632" v="88" actId="164"/>
          <ac:picMkLst>
            <pc:docMk/>
            <pc:sldMk cId="1331663379" sldId="2065"/>
            <ac:picMk id="65" creationId="{46CB3DBD-BEDC-E9AC-FB55-C41BF9C8AF79}"/>
          </ac:picMkLst>
        </pc:picChg>
        <pc:picChg chg="mod topLvl">
          <ac:chgData name="Kümmerle, Markus" userId="edb588ad-b118-44cb-93b6-335b967c9009" providerId="ADAL" clId="{CE9EF5D5-4AF7-4B23-BFFC-0FADDF807824}" dt="2023-04-15T16:35:55.632" v="88" actId="164"/>
          <ac:picMkLst>
            <pc:docMk/>
            <pc:sldMk cId="1331663379" sldId="2065"/>
            <ac:picMk id="66" creationId="{E85CF9EC-729B-699F-E2E8-EDA716098218}"/>
          </ac:picMkLst>
        </pc:picChg>
        <pc:picChg chg="mod topLvl">
          <ac:chgData name="Kümmerle, Markus" userId="edb588ad-b118-44cb-93b6-335b967c9009" providerId="ADAL" clId="{CE9EF5D5-4AF7-4B23-BFFC-0FADDF807824}" dt="2023-04-15T16:35:55.632" v="88" actId="164"/>
          <ac:picMkLst>
            <pc:docMk/>
            <pc:sldMk cId="1331663379" sldId="2065"/>
            <ac:picMk id="67" creationId="{51E24BBA-6DDA-6644-6A5F-2852713153CC}"/>
          </ac:picMkLst>
        </pc:picChg>
        <pc:picChg chg="mod topLvl">
          <ac:chgData name="Kümmerle, Markus" userId="edb588ad-b118-44cb-93b6-335b967c9009" providerId="ADAL" clId="{CE9EF5D5-4AF7-4B23-BFFC-0FADDF807824}" dt="2023-04-15T16:35:55.632" v="88" actId="164"/>
          <ac:picMkLst>
            <pc:docMk/>
            <pc:sldMk cId="1331663379" sldId="2065"/>
            <ac:picMk id="68" creationId="{3E274A15-01D8-1CB8-A188-D874EC10230A}"/>
          </ac:picMkLst>
        </pc:picChg>
        <pc:picChg chg="mod topLvl">
          <ac:chgData name="Kümmerle, Markus" userId="edb588ad-b118-44cb-93b6-335b967c9009" providerId="ADAL" clId="{CE9EF5D5-4AF7-4B23-BFFC-0FADDF807824}" dt="2023-04-15T16:35:55.632" v="88" actId="164"/>
          <ac:picMkLst>
            <pc:docMk/>
            <pc:sldMk cId="1331663379" sldId="2065"/>
            <ac:picMk id="69" creationId="{C720F52C-6097-7BAA-A918-7F444F2E3650}"/>
          </ac:picMkLst>
        </pc:picChg>
        <pc:picChg chg="mod topLvl">
          <ac:chgData name="Kümmerle, Markus" userId="edb588ad-b118-44cb-93b6-335b967c9009" providerId="ADAL" clId="{CE9EF5D5-4AF7-4B23-BFFC-0FADDF807824}" dt="2023-04-15T16:35:55.632" v="88" actId="164"/>
          <ac:picMkLst>
            <pc:docMk/>
            <pc:sldMk cId="1331663379" sldId="2065"/>
            <ac:picMk id="70" creationId="{1F187780-0D4B-0B97-BD1B-F752B7F28463}"/>
          </ac:picMkLst>
        </pc:picChg>
        <pc:picChg chg="mod topLvl">
          <ac:chgData name="Kümmerle, Markus" userId="edb588ad-b118-44cb-93b6-335b967c9009" providerId="ADAL" clId="{CE9EF5D5-4AF7-4B23-BFFC-0FADDF807824}" dt="2023-04-15T16:35:55.632" v="88" actId="164"/>
          <ac:picMkLst>
            <pc:docMk/>
            <pc:sldMk cId="1331663379" sldId="2065"/>
            <ac:picMk id="71" creationId="{9282B1AB-24E5-4F43-476C-1AA566DA56FF}"/>
          </ac:picMkLst>
        </pc:picChg>
        <pc:picChg chg="mod topLvl">
          <ac:chgData name="Kümmerle, Markus" userId="edb588ad-b118-44cb-93b6-335b967c9009" providerId="ADAL" clId="{CE9EF5D5-4AF7-4B23-BFFC-0FADDF807824}" dt="2023-04-15T16:35:55.632" v="88" actId="164"/>
          <ac:picMkLst>
            <pc:docMk/>
            <pc:sldMk cId="1331663379" sldId="2065"/>
            <ac:picMk id="72" creationId="{F95BD523-3590-C6BB-33A1-4B3712697AF0}"/>
          </ac:picMkLst>
        </pc:picChg>
        <pc:picChg chg="mod topLvl">
          <ac:chgData name="Kümmerle, Markus" userId="edb588ad-b118-44cb-93b6-335b967c9009" providerId="ADAL" clId="{CE9EF5D5-4AF7-4B23-BFFC-0FADDF807824}" dt="2023-04-15T16:35:55.632" v="88" actId="164"/>
          <ac:picMkLst>
            <pc:docMk/>
            <pc:sldMk cId="1331663379" sldId="2065"/>
            <ac:picMk id="73" creationId="{CCE13222-DC16-6585-CEA4-E8ECA42D92E8}"/>
          </ac:picMkLst>
        </pc:picChg>
        <pc:picChg chg="add mod">
          <ac:chgData name="Kümmerle, Markus" userId="edb588ad-b118-44cb-93b6-335b967c9009" providerId="ADAL" clId="{CE9EF5D5-4AF7-4B23-BFFC-0FADDF807824}" dt="2023-04-15T16:35:55.632" v="88" actId="164"/>
          <ac:picMkLst>
            <pc:docMk/>
            <pc:sldMk cId="1331663379" sldId="2065"/>
            <ac:picMk id="85" creationId="{854F9E03-3A5B-4191-EC4C-F262433B915A}"/>
          </ac:picMkLst>
        </pc:picChg>
        <pc:picChg chg="add mod">
          <ac:chgData name="Kümmerle, Markus" userId="edb588ad-b118-44cb-93b6-335b967c9009" providerId="ADAL" clId="{CE9EF5D5-4AF7-4B23-BFFC-0FADDF807824}" dt="2023-04-15T16:39:16.638" v="274" actId="164"/>
          <ac:picMkLst>
            <pc:docMk/>
            <pc:sldMk cId="1331663379" sldId="2065"/>
            <ac:picMk id="88" creationId="{9F295224-E520-BA1A-F6E3-90B8FD403ECD}"/>
          </ac:picMkLst>
        </pc:picChg>
        <pc:picChg chg="add mod">
          <ac:chgData name="Kümmerle, Markus" userId="edb588ad-b118-44cb-93b6-335b967c9009" providerId="ADAL" clId="{CE9EF5D5-4AF7-4B23-BFFC-0FADDF807824}" dt="2023-04-15T16:39:16.638" v="274" actId="164"/>
          <ac:picMkLst>
            <pc:docMk/>
            <pc:sldMk cId="1331663379" sldId="2065"/>
            <ac:picMk id="90" creationId="{4D6146D1-8335-D2A8-355A-67E6508F3CC6}"/>
          </ac:picMkLst>
        </pc:picChg>
        <pc:picChg chg="add mod">
          <ac:chgData name="Kümmerle, Markus" userId="edb588ad-b118-44cb-93b6-335b967c9009" providerId="ADAL" clId="{CE9EF5D5-4AF7-4B23-BFFC-0FADDF807824}" dt="2023-04-15T16:39:16.638" v="274" actId="164"/>
          <ac:picMkLst>
            <pc:docMk/>
            <pc:sldMk cId="1331663379" sldId="2065"/>
            <ac:picMk id="92" creationId="{A4F8999B-8CD2-5DB9-9727-34C63C223E63}"/>
          </ac:picMkLst>
        </pc:picChg>
        <pc:picChg chg="add mod">
          <ac:chgData name="Kümmerle, Markus" userId="edb588ad-b118-44cb-93b6-335b967c9009" providerId="ADAL" clId="{CE9EF5D5-4AF7-4B23-BFFC-0FADDF807824}" dt="2023-04-15T16:42:50.198" v="400" actId="164"/>
          <ac:picMkLst>
            <pc:docMk/>
            <pc:sldMk cId="1331663379" sldId="2065"/>
            <ac:picMk id="95" creationId="{37981201-52D4-BE4D-8855-263F000DDCEF}"/>
          </ac:picMkLst>
        </pc:picChg>
        <pc:picChg chg="add mod">
          <ac:chgData name="Kümmerle, Markus" userId="edb588ad-b118-44cb-93b6-335b967c9009" providerId="ADAL" clId="{CE9EF5D5-4AF7-4B23-BFFC-0FADDF807824}" dt="2023-04-15T16:42:50.198" v="400" actId="164"/>
          <ac:picMkLst>
            <pc:docMk/>
            <pc:sldMk cId="1331663379" sldId="2065"/>
            <ac:picMk id="97" creationId="{877341B3-1D9D-CC25-B35C-66D868221447}"/>
          </ac:picMkLst>
        </pc:picChg>
        <pc:picChg chg="add mod">
          <ac:chgData name="Kümmerle, Markus" userId="edb588ad-b118-44cb-93b6-335b967c9009" providerId="ADAL" clId="{CE9EF5D5-4AF7-4B23-BFFC-0FADDF807824}" dt="2023-04-15T16:42:50.198" v="400" actId="164"/>
          <ac:picMkLst>
            <pc:docMk/>
            <pc:sldMk cId="1331663379" sldId="2065"/>
            <ac:picMk id="99" creationId="{EBD589E8-B6AD-DE1C-30D8-114A33110E13}"/>
          </ac:picMkLst>
        </pc:picChg>
        <pc:picChg chg="add mod">
          <ac:chgData name="Kümmerle, Markus" userId="edb588ad-b118-44cb-93b6-335b967c9009" providerId="ADAL" clId="{CE9EF5D5-4AF7-4B23-BFFC-0FADDF807824}" dt="2023-04-15T16:46:32.499" v="479" actId="164"/>
          <ac:picMkLst>
            <pc:docMk/>
            <pc:sldMk cId="1331663379" sldId="2065"/>
            <ac:picMk id="103" creationId="{74B057A2-3323-3FA8-1916-4F138E9310A2}"/>
          </ac:picMkLst>
        </pc:picChg>
      </pc:sldChg>
      <pc:sldChg chg="addSp delSp modSp mod">
        <pc:chgData name="Kümmerle, Markus" userId="edb588ad-b118-44cb-93b6-335b967c9009" providerId="ADAL" clId="{CE9EF5D5-4AF7-4B23-BFFC-0FADDF807824}" dt="2023-04-15T16:50:19.525" v="507" actId="2085"/>
        <pc:sldMkLst>
          <pc:docMk/>
          <pc:sldMk cId="1414803149" sldId="2066"/>
        </pc:sldMkLst>
        <pc:spChg chg="add del mod">
          <ac:chgData name="Kümmerle, Markus" userId="edb588ad-b118-44cb-93b6-335b967c9009" providerId="ADAL" clId="{CE9EF5D5-4AF7-4B23-BFFC-0FADDF807824}" dt="2023-04-15T16:49:52.111" v="500" actId="478"/>
          <ac:spMkLst>
            <pc:docMk/>
            <pc:sldMk cId="1414803149" sldId="2066"/>
            <ac:spMk id="3" creationId="{3D6B497A-7BA0-E67F-0211-C7AF4966BC91}"/>
          </ac:spMkLst>
        </pc:spChg>
        <pc:spChg chg="add mod">
          <ac:chgData name="Kümmerle, Markus" userId="edb588ad-b118-44cb-93b6-335b967c9009" providerId="ADAL" clId="{CE9EF5D5-4AF7-4B23-BFFC-0FADDF807824}" dt="2023-04-15T16:50:19.525" v="507" actId="2085"/>
          <ac:spMkLst>
            <pc:docMk/>
            <pc:sldMk cId="1414803149" sldId="2066"/>
            <ac:spMk id="4" creationId="{9D8C861F-3B77-5DEE-404C-E2AF47E212D8}"/>
          </ac:spMkLst>
        </pc:spChg>
      </pc:sldChg>
    </pc:docChg>
  </pc:docChgLst>
  <pc:docChgLst>
    <pc:chgData name="Anna Piwowarczyk" userId="S::anna.piwowarczyk_hubraum.com#ext#@telekom.onmicrosoft.de::c5da8017-f246-45ab-b469-dec23ae8032d" providerId="AD" clId="Web-{0079327A-F780-5810-6F15-59E8D7532CFE}"/>
    <pc:docChg chg="modSld">
      <pc:chgData name="Anna Piwowarczyk" userId="S::anna.piwowarczyk_hubraum.com#ext#@telekom.onmicrosoft.de::c5da8017-f246-45ab-b469-dec23ae8032d" providerId="AD" clId="Web-{0079327A-F780-5810-6F15-59E8D7532CFE}" dt="2023-04-14T13:04:39.787" v="0" actId="20577"/>
      <pc:docMkLst>
        <pc:docMk/>
      </pc:docMkLst>
      <pc:sldChg chg="modSp">
        <pc:chgData name="Anna Piwowarczyk" userId="S::anna.piwowarczyk_hubraum.com#ext#@telekom.onmicrosoft.de::c5da8017-f246-45ab-b469-dec23ae8032d" providerId="AD" clId="Web-{0079327A-F780-5810-6F15-59E8D7532CFE}" dt="2023-04-14T13:04:39.787" v="0" actId="20577"/>
        <pc:sldMkLst>
          <pc:docMk/>
          <pc:sldMk cId="1652484770" sldId="2044"/>
        </pc:sldMkLst>
        <pc:spChg chg="mod">
          <ac:chgData name="Anna Piwowarczyk" userId="S::anna.piwowarczyk_hubraum.com#ext#@telekom.onmicrosoft.de::c5da8017-f246-45ab-b469-dec23ae8032d" providerId="AD" clId="Web-{0079327A-F780-5810-6F15-59E8D7532CFE}" dt="2023-04-14T13:04:39.787" v="0" actId="20577"/>
          <ac:spMkLst>
            <pc:docMk/>
            <pc:sldMk cId="1652484770" sldId="2044"/>
            <ac:spMk id="7" creationId="{C1CBEC6C-A35E-B413-C2F0-A045C556DBD2}"/>
          </ac:spMkLst>
        </pc:spChg>
      </pc:sldChg>
    </pc:docChg>
  </pc:docChgLst>
  <pc:docChgLst>
    <pc:chgData name="Kümmerle, Markus" userId="edb588ad-b118-44cb-93b6-335b967c9009" providerId="ADAL" clId="{A6EE2A24-45C0-4255-AB73-988BCCFDE3F2}"/>
    <pc:docChg chg="undo custSel addSld modSld modSection replTag">
      <pc:chgData name="Kümmerle, Markus" userId="edb588ad-b118-44cb-93b6-335b967c9009" providerId="ADAL" clId="{A6EE2A24-45C0-4255-AB73-988BCCFDE3F2}" dt="2024-06-06T11:05:07.814" v="1019" actId="1037"/>
      <pc:docMkLst>
        <pc:docMk/>
      </pc:docMkLst>
      <pc:sldChg chg="modSp mod">
        <pc:chgData name="Kümmerle, Markus" userId="edb588ad-b118-44cb-93b6-335b967c9009" providerId="ADAL" clId="{A6EE2A24-45C0-4255-AB73-988BCCFDE3F2}" dt="2024-06-06T10:57:54.948" v="766" actId="20577"/>
        <pc:sldMkLst>
          <pc:docMk/>
          <pc:sldMk cId="753175953" sldId="2056"/>
        </pc:sldMkLst>
        <pc:spChg chg="mod">
          <ac:chgData name="Kümmerle, Markus" userId="edb588ad-b118-44cb-93b6-335b967c9009" providerId="ADAL" clId="{A6EE2A24-45C0-4255-AB73-988BCCFDE3F2}" dt="2024-06-06T10:57:54.948" v="766" actId="20577"/>
          <ac:spMkLst>
            <pc:docMk/>
            <pc:sldMk cId="753175953" sldId="2056"/>
            <ac:spMk id="3" creationId="{403F421F-2D14-EE89-73EB-206BF78C4BA9}"/>
          </ac:spMkLst>
        </pc:spChg>
      </pc:sldChg>
      <pc:sldChg chg="addSp delSp modSp mod">
        <pc:chgData name="Kümmerle, Markus" userId="edb588ad-b118-44cb-93b6-335b967c9009" providerId="ADAL" clId="{A6EE2A24-45C0-4255-AB73-988BCCFDE3F2}" dt="2024-06-06T10:55:32.075" v="744" actId="164"/>
        <pc:sldMkLst>
          <pc:docMk/>
          <pc:sldMk cId="1331663379" sldId="2065"/>
        </pc:sldMkLst>
        <pc:spChg chg="mod">
          <ac:chgData name="Kümmerle, Markus" userId="edb588ad-b118-44cb-93b6-335b967c9009" providerId="ADAL" clId="{A6EE2A24-45C0-4255-AB73-988BCCFDE3F2}" dt="2024-06-06T10:54:54.887" v="694" actId="1038"/>
          <ac:spMkLst>
            <pc:docMk/>
            <pc:sldMk cId="1331663379" sldId="2065"/>
            <ac:spMk id="26" creationId="{A6DE6F58-E051-0EE5-265F-5CC6BEC29DD3}"/>
          </ac:spMkLst>
        </pc:spChg>
        <pc:spChg chg="mod">
          <ac:chgData name="Kümmerle, Markus" userId="edb588ad-b118-44cb-93b6-335b967c9009" providerId="ADAL" clId="{A6EE2A24-45C0-4255-AB73-988BCCFDE3F2}" dt="2024-06-06T10:54:54.887" v="694" actId="1038"/>
          <ac:spMkLst>
            <pc:docMk/>
            <pc:sldMk cId="1331663379" sldId="2065"/>
            <ac:spMk id="27" creationId="{A2E51628-33E5-30C2-9D29-C3E29D9B5BB9}"/>
          </ac:spMkLst>
        </pc:spChg>
        <pc:spChg chg="mod">
          <ac:chgData name="Kümmerle, Markus" userId="edb588ad-b118-44cb-93b6-335b967c9009" providerId="ADAL" clId="{A6EE2A24-45C0-4255-AB73-988BCCFDE3F2}" dt="2024-06-06T10:54:54.887" v="694" actId="1038"/>
          <ac:spMkLst>
            <pc:docMk/>
            <pc:sldMk cId="1331663379" sldId="2065"/>
            <ac:spMk id="28" creationId="{150C3185-22E1-0DC9-74BB-E90DD3C3A20C}"/>
          </ac:spMkLst>
        </pc:spChg>
        <pc:spChg chg="mod">
          <ac:chgData name="Kümmerle, Markus" userId="edb588ad-b118-44cb-93b6-335b967c9009" providerId="ADAL" clId="{A6EE2A24-45C0-4255-AB73-988BCCFDE3F2}" dt="2024-06-06T10:54:54.887" v="694" actId="1038"/>
          <ac:spMkLst>
            <pc:docMk/>
            <pc:sldMk cId="1331663379" sldId="2065"/>
            <ac:spMk id="29" creationId="{7065B4C3-85B1-1697-939B-3A38F96488B5}"/>
          </ac:spMkLst>
        </pc:spChg>
        <pc:spChg chg="mod">
          <ac:chgData name="Kümmerle, Markus" userId="edb588ad-b118-44cb-93b6-335b967c9009" providerId="ADAL" clId="{A6EE2A24-45C0-4255-AB73-988BCCFDE3F2}" dt="2024-06-06T10:54:54.887" v="694" actId="1038"/>
          <ac:spMkLst>
            <pc:docMk/>
            <pc:sldMk cId="1331663379" sldId="2065"/>
            <ac:spMk id="30" creationId="{92DAE401-2A74-F29A-161B-0A800C531922}"/>
          </ac:spMkLst>
        </pc:spChg>
        <pc:spChg chg="mod">
          <ac:chgData name="Kümmerle, Markus" userId="edb588ad-b118-44cb-93b6-335b967c9009" providerId="ADAL" clId="{A6EE2A24-45C0-4255-AB73-988BCCFDE3F2}" dt="2024-06-06T10:54:54.887" v="694" actId="1038"/>
          <ac:spMkLst>
            <pc:docMk/>
            <pc:sldMk cId="1331663379" sldId="2065"/>
            <ac:spMk id="31" creationId="{582E95C1-5721-89E6-DC8C-1366AF8F12F0}"/>
          </ac:spMkLst>
        </pc:spChg>
        <pc:spChg chg="mod">
          <ac:chgData name="Kümmerle, Markus" userId="edb588ad-b118-44cb-93b6-335b967c9009" providerId="ADAL" clId="{A6EE2A24-45C0-4255-AB73-988BCCFDE3F2}" dt="2024-06-06T10:54:54.887" v="694" actId="1038"/>
          <ac:spMkLst>
            <pc:docMk/>
            <pc:sldMk cId="1331663379" sldId="2065"/>
            <ac:spMk id="32" creationId="{00BAFA0F-4342-8406-29AA-32BE588CADB6}"/>
          </ac:spMkLst>
        </pc:spChg>
        <pc:grpChg chg="mod topLvl">
          <ac:chgData name="Kümmerle, Markus" userId="edb588ad-b118-44cb-93b6-335b967c9009" providerId="ADAL" clId="{A6EE2A24-45C0-4255-AB73-988BCCFDE3F2}" dt="2024-06-06T10:55:32.075" v="744" actId="164"/>
          <ac:grpSpMkLst>
            <pc:docMk/>
            <pc:sldMk cId="1331663379" sldId="2065"/>
            <ac:grpSpMk id="22" creationId="{E2CC1AD4-413A-9A83-A0EB-A168E8C45315}"/>
          </ac:grpSpMkLst>
        </pc:grpChg>
        <pc:grpChg chg="mod">
          <ac:chgData name="Kümmerle, Markus" userId="edb588ad-b118-44cb-93b6-335b967c9009" providerId="ADAL" clId="{A6EE2A24-45C0-4255-AB73-988BCCFDE3F2}" dt="2024-06-06T10:54:54.887" v="694" actId="1038"/>
          <ac:grpSpMkLst>
            <pc:docMk/>
            <pc:sldMk cId="1331663379" sldId="2065"/>
            <ac:grpSpMk id="25" creationId="{409573BB-DC4B-5847-F240-53D93C63A878}"/>
          </ac:grpSpMkLst>
        </pc:grpChg>
        <pc:grpChg chg="add mod">
          <ac:chgData name="Kümmerle, Markus" userId="edb588ad-b118-44cb-93b6-335b967c9009" providerId="ADAL" clId="{A6EE2A24-45C0-4255-AB73-988BCCFDE3F2}" dt="2024-06-06T10:55:32.075" v="744" actId="164"/>
          <ac:grpSpMkLst>
            <pc:docMk/>
            <pc:sldMk cId="1331663379" sldId="2065"/>
            <ac:grpSpMk id="108" creationId="{416E2132-504D-1967-0D7B-CDC5F635B9AE}"/>
          </ac:grpSpMkLst>
        </pc:grpChg>
        <pc:grpChg chg="del">
          <ac:chgData name="Kümmerle, Markus" userId="edb588ad-b118-44cb-93b6-335b967c9009" providerId="ADAL" clId="{A6EE2A24-45C0-4255-AB73-988BCCFDE3F2}" dt="2024-06-06T10:53:39.481" v="683" actId="165"/>
          <ac:grpSpMkLst>
            <pc:docMk/>
            <pc:sldMk cId="1331663379" sldId="2065"/>
            <ac:grpSpMk id="113" creationId="{3295FCFA-ED18-8675-A133-99700426C1E6}"/>
          </ac:grpSpMkLst>
        </pc:grpChg>
        <pc:picChg chg="mod topLvl">
          <ac:chgData name="Kümmerle, Markus" userId="edb588ad-b118-44cb-93b6-335b967c9009" providerId="ADAL" clId="{A6EE2A24-45C0-4255-AB73-988BCCFDE3F2}" dt="2024-06-06T10:55:32.075" v="744" actId="164"/>
          <ac:picMkLst>
            <pc:docMk/>
            <pc:sldMk cId="1331663379" sldId="2065"/>
            <ac:picMk id="16" creationId="{91A88998-AD8B-BB63-8742-BE67DCB84E3C}"/>
          </ac:picMkLst>
        </pc:picChg>
        <pc:picChg chg="mod topLvl">
          <ac:chgData name="Kümmerle, Markus" userId="edb588ad-b118-44cb-93b6-335b967c9009" providerId="ADAL" clId="{A6EE2A24-45C0-4255-AB73-988BCCFDE3F2}" dt="2024-06-06T10:55:32.075" v="744" actId="164"/>
          <ac:picMkLst>
            <pc:docMk/>
            <pc:sldMk cId="1331663379" sldId="2065"/>
            <ac:picMk id="17" creationId="{AB156C42-4187-E79E-5029-E40667EDDBC5}"/>
          </ac:picMkLst>
        </pc:picChg>
        <pc:picChg chg="mod topLvl">
          <ac:chgData name="Kümmerle, Markus" userId="edb588ad-b118-44cb-93b6-335b967c9009" providerId="ADAL" clId="{A6EE2A24-45C0-4255-AB73-988BCCFDE3F2}" dt="2024-06-06T10:55:32.075" v="744" actId="164"/>
          <ac:picMkLst>
            <pc:docMk/>
            <pc:sldMk cId="1331663379" sldId="2065"/>
            <ac:picMk id="19" creationId="{42481B8B-E01F-CF96-A381-DA509D7F3E2F}"/>
          </ac:picMkLst>
        </pc:picChg>
        <pc:picChg chg="mod topLvl">
          <ac:chgData name="Kümmerle, Markus" userId="edb588ad-b118-44cb-93b6-335b967c9009" providerId="ADAL" clId="{A6EE2A24-45C0-4255-AB73-988BCCFDE3F2}" dt="2024-06-06T10:55:32.075" v="744" actId="164"/>
          <ac:picMkLst>
            <pc:docMk/>
            <pc:sldMk cId="1331663379" sldId="2065"/>
            <ac:picMk id="20" creationId="{0284CFA3-4614-DBA8-2BD6-F82A80C41DE5}"/>
          </ac:picMkLst>
        </pc:picChg>
        <pc:picChg chg="mod topLvl">
          <ac:chgData name="Kümmerle, Markus" userId="edb588ad-b118-44cb-93b6-335b967c9009" providerId="ADAL" clId="{A6EE2A24-45C0-4255-AB73-988BCCFDE3F2}" dt="2024-06-06T10:55:32.075" v="744" actId="164"/>
          <ac:picMkLst>
            <pc:docMk/>
            <pc:sldMk cId="1331663379" sldId="2065"/>
            <ac:picMk id="24" creationId="{48886165-F175-A72C-6460-CF59E467F3D5}"/>
          </ac:picMkLst>
        </pc:picChg>
        <pc:picChg chg="mod topLvl">
          <ac:chgData name="Kümmerle, Markus" userId="edb588ad-b118-44cb-93b6-335b967c9009" providerId="ADAL" clId="{A6EE2A24-45C0-4255-AB73-988BCCFDE3F2}" dt="2024-06-06T10:55:32.075" v="744" actId="164"/>
          <ac:picMkLst>
            <pc:docMk/>
            <pc:sldMk cId="1331663379" sldId="2065"/>
            <ac:picMk id="95" creationId="{37981201-52D4-BE4D-8855-263F000DDCEF}"/>
          </ac:picMkLst>
        </pc:picChg>
        <pc:picChg chg="mod topLvl">
          <ac:chgData name="Kümmerle, Markus" userId="edb588ad-b118-44cb-93b6-335b967c9009" providerId="ADAL" clId="{A6EE2A24-45C0-4255-AB73-988BCCFDE3F2}" dt="2024-06-06T10:55:32.075" v="744" actId="164"/>
          <ac:picMkLst>
            <pc:docMk/>
            <pc:sldMk cId="1331663379" sldId="2065"/>
            <ac:picMk id="96" creationId="{11D4CA43-8DF8-B634-0386-DC14A823C607}"/>
          </ac:picMkLst>
        </pc:picChg>
        <pc:picChg chg="mod topLvl">
          <ac:chgData name="Kümmerle, Markus" userId="edb588ad-b118-44cb-93b6-335b967c9009" providerId="ADAL" clId="{A6EE2A24-45C0-4255-AB73-988BCCFDE3F2}" dt="2024-06-06T10:55:32.075" v="744" actId="164"/>
          <ac:picMkLst>
            <pc:docMk/>
            <pc:sldMk cId="1331663379" sldId="2065"/>
            <ac:picMk id="97" creationId="{877341B3-1D9D-CC25-B35C-66D868221447}"/>
          </ac:picMkLst>
        </pc:picChg>
        <pc:picChg chg="mod topLvl">
          <ac:chgData name="Kümmerle, Markus" userId="edb588ad-b118-44cb-93b6-335b967c9009" providerId="ADAL" clId="{A6EE2A24-45C0-4255-AB73-988BCCFDE3F2}" dt="2024-06-06T10:55:32.075" v="744" actId="164"/>
          <ac:picMkLst>
            <pc:docMk/>
            <pc:sldMk cId="1331663379" sldId="2065"/>
            <ac:picMk id="99" creationId="{EBD589E8-B6AD-DE1C-30D8-114A33110E13}"/>
          </ac:picMkLst>
        </pc:picChg>
        <pc:picChg chg="mod topLvl">
          <ac:chgData name="Kümmerle, Markus" userId="edb588ad-b118-44cb-93b6-335b967c9009" providerId="ADAL" clId="{A6EE2A24-45C0-4255-AB73-988BCCFDE3F2}" dt="2024-06-06T10:55:32.075" v="744" actId="164"/>
          <ac:picMkLst>
            <pc:docMk/>
            <pc:sldMk cId="1331663379" sldId="2065"/>
            <ac:picMk id="105" creationId="{89F349E1-1E52-3259-03D1-46FB969F096E}"/>
          </ac:picMkLst>
        </pc:picChg>
        <pc:picChg chg="add mod">
          <ac:chgData name="Kümmerle, Markus" userId="edb588ad-b118-44cb-93b6-335b967c9009" providerId="ADAL" clId="{A6EE2A24-45C0-4255-AB73-988BCCFDE3F2}" dt="2024-06-06T10:55:32.075" v="744" actId="164"/>
          <ac:picMkLst>
            <pc:docMk/>
            <pc:sldMk cId="1331663379" sldId="2065"/>
            <ac:picMk id="107" creationId="{9E91E663-0D28-43F1-EBD2-3F7A2FE79A8D}"/>
          </ac:picMkLst>
        </pc:picChg>
        <pc:picChg chg="mod topLvl">
          <ac:chgData name="Kümmerle, Markus" userId="edb588ad-b118-44cb-93b6-335b967c9009" providerId="ADAL" clId="{A6EE2A24-45C0-4255-AB73-988BCCFDE3F2}" dt="2024-06-06T10:55:32.075" v="744" actId="164"/>
          <ac:picMkLst>
            <pc:docMk/>
            <pc:sldMk cId="1331663379" sldId="2065"/>
            <ac:picMk id="109" creationId="{B639DCCB-4199-6B33-5D98-5F1E5DA072EB}"/>
          </ac:picMkLst>
        </pc:picChg>
        <pc:picChg chg="mod topLvl">
          <ac:chgData name="Kümmerle, Markus" userId="edb588ad-b118-44cb-93b6-335b967c9009" providerId="ADAL" clId="{A6EE2A24-45C0-4255-AB73-988BCCFDE3F2}" dt="2024-06-06T10:55:32.075" v="744" actId="164"/>
          <ac:picMkLst>
            <pc:docMk/>
            <pc:sldMk cId="1331663379" sldId="2065"/>
            <ac:picMk id="118" creationId="{E6CF29A5-3C6F-859E-4322-A8CB2D5B04B3}"/>
          </ac:picMkLst>
        </pc:picChg>
        <pc:picChg chg="mod topLvl">
          <ac:chgData name="Kümmerle, Markus" userId="edb588ad-b118-44cb-93b6-335b967c9009" providerId="ADAL" clId="{A6EE2A24-45C0-4255-AB73-988BCCFDE3F2}" dt="2024-06-06T10:55:32.075" v="744" actId="164"/>
          <ac:picMkLst>
            <pc:docMk/>
            <pc:sldMk cId="1331663379" sldId="2065"/>
            <ac:picMk id="121" creationId="{166BA99B-3F00-08CC-2083-66292C52EB8B}"/>
          </ac:picMkLst>
        </pc:picChg>
      </pc:sldChg>
      <pc:sldChg chg="addSp delSp modSp mod">
        <pc:chgData name="Kümmerle, Markus" userId="edb588ad-b118-44cb-93b6-335b967c9009" providerId="ADAL" clId="{A6EE2A24-45C0-4255-AB73-988BCCFDE3F2}" dt="2024-06-06T09:38:22.582" v="319" actId="1038"/>
        <pc:sldMkLst>
          <pc:docMk/>
          <pc:sldMk cId="1414803149" sldId="2066"/>
        </pc:sldMkLst>
        <pc:spChg chg="mod topLvl">
          <ac:chgData name="Kümmerle, Markus" userId="edb588ad-b118-44cb-93b6-335b967c9009" providerId="ADAL" clId="{A6EE2A24-45C0-4255-AB73-988BCCFDE3F2}" dt="2024-06-06T09:36:39.221" v="281" actId="164"/>
          <ac:spMkLst>
            <pc:docMk/>
            <pc:sldMk cId="1414803149" sldId="2066"/>
            <ac:spMk id="3" creationId="{38AC8557-C54F-70C7-6086-B8EA0319897E}"/>
          </ac:spMkLst>
        </pc:spChg>
        <pc:spChg chg="mod topLvl">
          <ac:chgData name="Kümmerle, Markus" userId="edb588ad-b118-44cb-93b6-335b967c9009" providerId="ADAL" clId="{A6EE2A24-45C0-4255-AB73-988BCCFDE3F2}" dt="2024-06-06T09:36:39.221" v="281" actId="164"/>
          <ac:spMkLst>
            <pc:docMk/>
            <pc:sldMk cId="1414803149" sldId="2066"/>
            <ac:spMk id="4" creationId="{9D8C861F-3B77-5DEE-404C-E2AF47E212D8}"/>
          </ac:spMkLst>
        </pc:spChg>
        <pc:spChg chg="add mod">
          <ac:chgData name="Kümmerle, Markus" userId="edb588ad-b118-44cb-93b6-335b967c9009" providerId="ADAL" clId="{A6EE2A24-45C0-4255-AB73-988BCCFDE3F2}" dt="2024-06-06T09:36:50.526" v="283" actId="164"/>
          <ac:spMkLst>
            <pc:docMk/>
            <pc:sldMk cId="1414803149" sldId="2066"/>
            <ac:spMk id="6" creationId="{E3A8DFF4-0DFB-F959-D3BC-C4061907A794}"/>
          </ac:spMkLst>
        </pc:spChg>
        <pc:spChg chg="add mod">
          <ac:chgData name="Kümmerle, Markus" userId="edb588ad-b118-44cb-93b6-335b967c9009" providerId="ADAL" clId="{A6EE2A24-45C0-4255-AB73-988BCCFDE3F2}" dt="2024-06-06T09:36:50.526" v="283" actId="164"/>
          <ac:spMkLst>
            <pc:docMk/>
            <pc:sldMk cId="1414803149" sldId="2066"/>
            <ac:spMk id="7" creationId="{E10694B0-BB67-9AE7-25D7-1D1963A193C3}"/>
          </ac:spMkLst>
        </pc:spChg>
        <pc:spChg chg="mod topLvl">
          <ac:chgData name="Kümmerle, Markus" userId="edb588ad-b118-44cb-93b6-335b967c9009" providerId="ADAL" clId="{A6EE2A24-45C0-4255-AB73-988BCCFDE3F2}" dt="2024-06-06T09:37:33.130" v="291" actId="164"/>
          <ac:spMkLst>
            <pc:docMk/>
            <pc:sldMk cId="1414803149" sldId="2066"/>
            <ac:spMk id="8" creationId="{0A953785-E519-78B6-ED8D-7943015B543B}"/>
          </ac:spMkLst>
        </pc:spChg>
        <pc:spChg chg="mod topLvl">
          <ac:chgData name="Kümmerle, Markus" userId="edb588ad-b118-44cb-93b6-335b967c9009" providerId="ADAL" clId="{A6EE2A24-45C0-4255-AB73-988BCCFDE3F2}" dt="2024-06-06T09:37:33.130" v="291" actId="164"/>
          <ac:spMkLst>
            <pc:docMk/>
            <pc:sldMk cId="1414803149" sldId="2066"/>
            <ac:spMk id="9" creationId="{0D6EEEAF-59F2-49D3-5375-0DD04327877A}"/>
          </ac:spMkLst>
        </pc:spChg>
        <pc:spChg chg="mod topLvl">
          <ac:chgData name="Kümmerle, Markus" userId="edb588ad-b118-44cb-93b6-335b967c9009" providerId="ADAL" clId="{A6EE2A24-45C0-4255-AB73-988BCCFDE3F2}" dt="2024-06-06T09:37:21.867" v="289" actId="164"/>
          <ac:spMkLst>
            <pc:docMk/>
            <pc:sldMk cId="1414803149" sldId="2066"/>
            <ac:spMk id="10" creationId="{6AEF91AC-2D8D-6373-63B4-C12FA8C9C454}"/>
          </ac:spMkLst>
        </pc:spChg>
        <pc:spChg chg="mod topLvl">
          <ac:chgData name="Kümmerle, Markus" userId="edb588ad-b118-44cb-93b6-335b967c9009" providerId="ADAL" clId="{A6EE2A24-45C0-4255-AB73-988BCCFDE3F2}" dt="2024-06-06T09:37:21.867" v="289" actId="164"/>
          <ac:spMkLst>
            <pc:docMk/>
            <pc:sldMk cId="1414803149" sldId="2066"/>
            <ac:spMk id="11" creationId="{2F8A97D2-E6CD-88F2-BCEC-11E3AD001192}"/>
          </ac:spMkLst>
        </pc:spChg>
        <pc:spChg chg="del mod topLvl">
          <ac:chgData name="Kümmerle, Markus" userId="edb588ad-b118-44cb-93b6-335b967c9009" providerId="ADAL" clId="{A6EE2A24-45C0-4255-AB73-988BCCFDE3F2}" dt="2024-06-06T09:32:38.044" v="256" actId="21"/>
          <ac:spMkLst>
            <pc:docMk/>
            <pc:sldMk cId="1414803149" sldId="2066"/>
            <ac:spMk id="12" creationId="{45E45698-43DF-6570-5E0F-761D74199BF8}"/>
          </ac:spMkLst>
        </pc:spChg>
        <pc:spChg chg="del mod topLvl">
          <ac:chgData name="Kümmerle, Markus" userId="edb588ad-b118-44cb-93b6-335b967c9009" providerId="ADAL" clId="{A6EE2A24-45C0-4255-AB73-988BCCFDE3F2}" dt="2024-06-06T09:32:38.044" v="256" actId="21"/>
          <ac:spMkLst>
            <pc:docMk/>
            <pc:sldMk cId="1414803149" sldId="2066"/>
            <ac:spMk id="13" creationId="{4DCBD1BB-4218-0CAD-6D74-CE1450106985}"/>
          </ac:spMkLst>
        </pc:spChg>
        <pc:spChg chg="mod topLvl">
          <ac:chgData name="Kümmerle, Markus" userId="edb588ad-b118-44cb-93b6-335b967c9009" providerId="ADAL" clId="{A6EE2A24-45C0-4255-AB73-988BCCFDE3F2}" dt="2024-06-06T09:37:12.345" v="287" actId="164"/>
          <ac:spMkLst>
            <pc:docMk/>
            <pc:sldMk cId="1414803149" sldId="2066"/>
            <ac:spMk id="14" creationId="{D0BD93B7-6F02-38FE-212E-B5265A99144C}"/>
          </ac:spMkLst>
        </pc:spChg>
        <pc:spChg chg="mod topLvl">
          <ac:chgData name="Kümmerle, Markus" userId="edb588ad-b118-44cb-93b6-335b967c9009" providerId="ADAL" clId="{A6EE2A24-45C0-4255-AB73-988BCCFDE3F2}" dt="2024-06-06T09:36:39.221" v="281" actId="164"/>
          <ac:spMkLst>
            <pc:docMk/>
            <pc:sldMk cId="1414803149" sldId="2066"/>
            <ac:spMk id="15" creationId="{6C81E43A-A42E-3537-BBC3-A51E34120375}"/>
          </ac:spMkLst>
        </pc:spChg>
        <pc:spChg chg="mod topLvl">
          <ac:chgData name="Kümmerle, Markus" userId="edb588ad-b118-44cb-93b6-335b967c9009" providerId="ADAL" clId="{A6EE2A24-45C0-4255-AB73-988BCCFDE3F2}" dt="2024-06-06T09:37:33.130" v="291" actId="164"/>
          <ac:spMkLst>
            <pc:docMk/>
            <pc:sldMk cId="1414803149" sldId="2066"/>
            <ac:spMk id="16" creationId="{34B33FF2-7C22-61F1-97AF-BAA2A65A59C8}"/>
          </ac:spMkLst>
        </pc:spChg>
        <pc:spChg chg="mod topLvl">
          <ac:chgData name="Kümmerle, Markus" userId="edb588ad-b118-44cb-93b6-335b967c9009" providerId="ADAL" clId="{A6EE2A24-45C0-4255-AB73-988BCCFDE3F2}" dt="2024-06-06T09:36:39.221" v="281" actId="164"/>
          <ac:spMkLst>
            <pc:docMk/>
            <pc:sldMk cId="1414803149" sldId="2066"/>
            <ac:spMk id="17" creationId="{B3F08F68-DA1E-63ED-6BD4-AE58E9E690E6}"/>
          </ac:spMkLst>
        </pc:spChg>
        <pc:spChg chg="mod topLvl">
          <ac:chgData name="Kümmerle, Markus" userId="edb588ad-b118-44cb-93b6-335b967c9009" providerId="ADAL" clId="{A6EE2A24-45C0-4255-AB73-988BCCFDE3F2}" dt="2024-06-06T09:37:03.368" v="285" actId="164"/>
          <ac:spMkLst>
            <pc:docMk/>
            <pc:sldMk cId="1414803149" sldId="2066"/>
            <ac:spMk id="18" creationId="{0485D834-CF74-83D2-FD8F-CEEAB6E45B49}"/>
          </ac:spMkLst>
        </pc:spChg>
        <pc:spChg chg="mod topLvl">
          <ac:chgData name="Kümmerle, Markus" userId="edb588ad-b118-44cb-93b6-335b967c9009" providerId="ADAL" clId="{A6EE2A24-45C0-4255-AB73-988BCCFDE3F2}" dt="2024-06-06T09:36:50.526" v="283" actId="164"/>
          <ac:spMkLst>
            <pc:docMk/>
            <pc:sldMk cId="1414803149" sldId="2066"/>
            <ac:spMk id="19" creationId="{CFA1CDE9-EEE8-135D-531C-EAC4CA999B8F}"/>
          </ac:spMkLst>
        </pc:spChg>
        <pc:spChg chg="mod topLvl">
          <ac:chgData name="Kümmerle, Markus" userId="edb588ad-b118-44cb-93b6-335b967c9009" providerId="ADAL" clId="{A6EE2A24-45C0-4255-AB73-988BCCFDE3F2}" dt="2024-06-06T09:37:21.867" v="289" actId="164"/>
          <ac:spMkLst>
            <pc:docMk/>
            <pc:sldMk cId="1414803149" sldId="2066"/>
            <ac:spMk id="20" creationId="{759D194B-25AF-99A1-7D7B-1AD74CBBB6EC}"/>
          </ac:spMkLst>
        </pc:spChg>
        <pc:spChg chg="mod topLvl">
          <ac:chgData name="Kümmerle, Markus" userId="edb588ad-b118-44cb-93b6-335b967c9009" providerId="ADAL" clId="{A6EE2A24-45C0-4255-AB73-988BCCFDE3F2}" dt="2024-06-06T09:36:39.221" v="281" actId="164"/>
          <ac:spMkLst>
            <pc:docMk/>
            <pc:sldMk cId="1414803149" sldId="2066"/>
            <ac:spMk id="21" creationId="{701DDB0A-4059-8256-CCFA-93B9239BC88C}"/>
          </ac:spMkLst>
        </pc:spChg>
        <pc:spChg chg="mod topLvl">
          <ac:chgData name="Kümmerle, Markus" userId="edb588ad-b118-44cb-93b6-335b967c9009" providerId="ADAL" clId="{A6EE2A24-45C0-4255-AB73-988BCCFDE3F2}" dt="2024-06-06T09:37:03.368" v="285" actId="164"/>
          <ac:spMkLst>
            <pc:docMk/>
            <pc:sldMk cId="1414803149" sldId="2066"/>
            <ac:spMk id="22" creationId="{35C06FC1-15AE-7C1B-742C-9C41D3B88954}"/>
          </ac:spMkLst>
        </pc:spChg>
        <pc:spChg chg="mod topLvl">
          <ac:chgData name="Kümmerle, Markus" userId="edb588ad-b118-44cb-93b6-335b967c9009" providerId="ADAL" clId="{A6EE2A24-45C0-4255-AB73-988BCCFDE3F2}" dt="2024-06-06T09:37:33.130" v="291" actId="164"/>
          <ac:spMkLst>
            <pc:docMk/>
            <pc:sldMk cId="1414803149" sldId="2066"/>
            <ac:spMk id="23" creationId="{6E70D4FB-3C7D-B377-45FE-02979E0D3AD6}"/>
          </ac:spMkLst>
        </pc:spChg>
        <pc:spChg chg="mod topLvl">
          <ac:chgData name="Kümmerle, Markus" userId="edb588ad-b118-44cb-93b6-335b967c9009" providerId="ADAL" clId="{A6EE2A24-45C0-4255-AB73-988BCCFDE3F2}" dt="2024-06-06T09:36:39.221" v="281" actId="164"/>
          <ac:spMkLst>
            <pc:docMk/>
            <pc:sldMk cId="1414803149" sldId="2066"/>
            <ac:spMk id="24" creationId="{8297DF00-C5F8-AFC2-7F3E-B784CC682D6A}"/>
          </ac:spMkLst>
        </pc:spChg>
        <pc:spChg chg="mod topLvl">
          <ac:chgData name="Kümmerle, Markus" userId="edb588ad-b118-44cb-93b6-335b967c9009" providerId="ADAL" clId="{A6EE2A24-45C0-4255-AB73-988BCCFDE3F2}" dt="2024-06-06T09:36:50.526" v="283" actId="164"/>
          <ac:spMkLst>
            <pc:docMk/>
            <pc:sldMk cId="1414803149" sldId="2066"/>
            <ac:spMk id="25" creationId="{DFE183D6-74BB-D456-824E-B879A9B2D4FE}"/>
          </ac:spMkLst>
        </pc:spChg>
        <pc:spChg chg="mod topLvl">
          <ac:chgData name="Kümmerle, Markus" userId="edb588ad-b118-44cb-93b6-335b967c9009" providerId="ADAL" clId="{A6EE2A24-45C0-4255-AB73-988BCCFDE3F2}" dt="2024-06-06T09:37:12.345" v="287" actId="164"/>
          <ac:spMkLst>
            <pc:docMk/>
            <pc:sldMk cId="1414803149" sldId="2066"/>
            <ac:spMk id="26" creationId="{E78C5FD0-2CE6-6D5F-9079-DD17612D3961}"/>
          </ac:spMkLst>
        </pc:spChg>
        <pc:spChg chg="mod topLvl">
          <ac:chgData name="Kümmerle, Markus" userId="edb588ad-b118-44cb-93b6-335b967c9009" providerId="ADAL" clId="{A6EE2A24-45C0-4255-AB73-988BCCFDE3F2}" dt="2024-06-06T09:37:21.867" v="289" actId="164"/>
          <ac:spMkLst>
            <pc:docMk/>
            <pc:sldMk cId="1414803149" sldId="2066"/>
            <ac:spMk id="27" creationId="{4B3AD2FD-68A1-CBB8-2367-AD5A328A624D}"/>
          </ac:spMkLst>
        </pc:spChg>
        <pc:spChg chg="mod topLvl">
          <ac:chgData name="Kümmerle, Markus" userId="edb588ad-b118-44cb-93b6-335b967c9009" providerId="ADAL" clId="{A6EE2A24-45C0-4255-AB73-988BCCFDE3F2}" dt="2024-06-06T09:37:33.130" v="291" actId="164"/>
          <ac:spMkLst>
            <pc:docMk/>
            <pc:sldMk cId="1414803149" sldId="2066"/>
            <ac:spMk id="28" creationId="{3A006A04-C33B-3870-696B-9EA4B0611EDF}"/>
          </ac:spMkLst>
        </pc:spChg>
        <pc:spChg chg="mod topLvl">
          <ac:chgData name="Kümmerle, Markus" userId="edb588ad-b118-44cb-93b6-335b967c9009" providerId="ADAL" clId="{A6EE2A24-45C0-4255-AB73-988BCCFDE3F2}" dt="2024-06-06T09:37:33.130" v="291" actId="164"/>
          <ac:spMkLst>
            <pc:docMk/>
            <pc:sldMk cId="1414803149" sldId="2066"/>
            <ac:spMk id="29" creationId="{6129EC0F-909D-8899-A129-A565F0F10C69}"/>
          </ac:spMkLst>
        </pc:spChg>
        <pc:spChg chg="mod topLvl">
          <ac:chgData name="Kümmerle, Markus" userId="edb588ad-b118-44cb-93b6-335b967c9009" providerId="ADAL" clId="{A6EE2A24-45C0-4255-AB73-988BCCFDE3F2}" dt="2024-06-06T09:36:39.221" v="281" actId="164"/>
          <ac:spMkLst>
            <pc:docMk/>
            <pc:sldMk cId="1414803149" sldId="2066"/>
            <ac:spMk id="30" creationId="{38D399EE-9C2C-0432-3983-CF005C7C9FF0}"/>
          </ac:spMkLst>
        </pc:spChg>
        <pc:spChg chg="mod topLvl">
          <ac:chgData name="Kümmerle, Markus" userId="edb588ad-b118-44cb-93b6-335b967c9009" providerId="ADAL" clId="{A6EE2A24-45C0-4255-AB73-988BCCFDE3F2}" dt="2024-06-06T09:37:21.867" v="289" actId="164"/>
          <ac:spMkLst>
            <pc:docMk/>
            <pc:sldMk cId="1414803149" sldId="2066"/>
            <ac:spMk id="31" creationId="{75599883-A142-C2DA-D71D-CD2688BE7EB4}"/>
          </ac:spMkLst>
        </pc:spChg>
        <pc:spChg chg="mod topLvl">
          <ac:chgData name="Kümmerle, Markus" userId="edb588ad-b118-44cb-93b6-335b967c9009" providerId="ADAL" clId="{A6EE2A24-45C0-4255-AB73-988BCCFDE3F2}" dt="2024-06-06T09:37:21.867" v="289" actId="164"/>
          <ac:spMkLst>
            <pc:docMk/>
            <pc:sldMk cId="1414803149" sldId="2066"/>
            <ac:spMk id="32" creationId="{2195EE94-68F9-6F60-9E24-CA2616ACD82B}"/>
          </ac:spMkLst>
        </pc:spChg>
        <pc:spChg chg="mod topLvl">
          <ac:chgData name="Kümmerle, Markus" userId="edb588ad-b118-44cb-93b6-335b967c9009" providerId="ADAL" clId="{A6EE2A24-45C0-4255-AB73-988BCCFDE3F2}" dt="2024-06-06T09:37:12.345" v="287" actId="164"/>
          <ac:spMkLst>
            <pc:docMk/>
            <pc:sldMk cId="1414803149" sldId="2066"/>
            <ac:spMk id="33" creationId="{78A9E7D2-6F7C-A362-9CDE-78C8766D78BA}"/>
          </ac:spMkLst>
        </pc:spChg>
        <pc:spChg chg="mod topLvl">
          <ac:chgData name="Kümmerle, Markus" userId="edb588ad-b118-44cb-93b6-335b967c9009" providerId="ADAL" clId="{A6EE2A24-45C0-4255-AB73-988BCCFDE3F2}" dt="2024-06-06T09:37:12.345" v="287" actId="164"/>
          <ac:spMkLst>
            <pc:docMk/>
            <pc:sldMk cId="1414803149" sldId="2066"/>
            <ac:spMk id="34" creationId="{3D039C03-409B-6CB1-C3B7-C4D8E78F6A2A}"/>
          </ac:spMkLst>
        </pc:spChg>
        <pc:spChg chg="mod topLvl">
          <ac:chgData name="Kümmerle, Markus" userId="edb588ad-b118-44cb-93b6-335b967c9009" providerId="ADAL" clId="{A6EE2A24-45C0-4255-AB73-988BCCFDE3F2}" dt="2024-06-06T09:37:03.368" v="285" actId="164"/>
          <ac:spMkLst>
            <pc:docMk/>
            <pc:sldMk cId="1414803149" sldId="2066"/>
            <ac:spMk id="35" creationId="{2B5BE03B-32B6-51BB-93EA-3C7344857AB2}"/>
          </ac:spMkLst>
        </pc:spChg>
        <pc:spChg chg="mod topLvl">
          <ac:chgData name="Kümmerle, Markus" userId="edb588ad-b118-44cb-93b6-335b967c9009" providerId="ADAL" clId="{A6EE2A24-45C0-4255-AB73-988BCCFDE3F2}" dt="2024-06-06T09:37:03.368" v="285" actId="164"/>
          <ac:spMkLst>
            <pc:docMk/>
            <pc:sldMk cId="1414803149" sldId="2066"/>
            <ac:spMk id="36" creationId="{35A91949-860B-3490-3470-137B9836B6AF}"/>
          </ac:spMkLst>
        </pc:spChg>
        <pc:spChg chg="add mod">
          <ac:chgData name="Kümmerle, Markus" userId="edb588ad-b118-44cb-93b6-335b967c9009" providerId="ADAL" clId="{A6EE2A24-45C0-4255-AB73-988BCCFDE3F2}" dt="2024-06-06T09:36:39.221" v="281" actId="164"/>
          <ac:spMkLst>
            <pc:docMk/>
            <pc:sldMk cId="1414803149" sldId="2066"/>
            <ac:spMk id="37" creationId="{845C8F5E-9E74-433D-C770-AF3CAAD4FD83}"/>
          </ac:spMkLst>
        </pc:spChg>
        <pc:spChg chg="add mod">
          <ac:chgData name="Kümmerle, Markus" userId="edb588ad-b118-44cb-93b6-335b967c9009" providerId="ADAL" clId="{A6EE2A24-45C0-4255-AB73-988BCCFDE3F2}" dt="2024-06-06T09:36:39.221" v="281" actId="164"/>
          <ac:spMkLst>
            <pc:docMk/>
            <pc:sldMk cId="1414803149" sldId="2066"/>
            <ac:spMk id="38" creationId="{C8C1DC87-E639-74CC-982A-4BABAC49964B}"/>
          </ac:spMkLst>
        </pc:spChg>
        <pc:spChg chg="mod topLvl">
          <ac:chgData name="Kümmerle, Markus" userId="edb588ad-b118-44cb-93b6-335b967c9009" providerId="ADAL" clId="{A6EE2A24-45C0-4255-AB73-988BCCFDE3F2}" dt="2024-06-06T09:37:12.345" v="287" actId="164"/>
          <ac:spMkLst>
            <pc:docMk/>
            <pc:sldMk cId="1414803149" sldId="2066"/>
            <ac:spMk id="40" creationId="{51704888-3FD8-2EA7-FB55-5F1581ADE8FD}"/>
          </ac:spMkLst>
        </pc:spChg>
        <pc:spChg chg="mod topLvl">
          <ac:chgData name="Kümmerle, Markus" userId="edb588ad-b118-44cb-93b6-335b967c9009" providerId="ADAL" clId="{A6EE2A24-45C0-4255-AB73-988BCCFDE3F2}" dt="2024-06-06T09:37:12.345" v="287" actId="164"/>
          <ac:spMkLst>
            <pc:docMk/>
            <pc:sldMk cId="1414803149" sldId="2066"/>
            <ac:spMk id="41" creationId="{A602878C-0BC2-6E52-EC04-DC42E7E106C1}"/>
          </ac:spMkLst>
        </pc:spChg>
        <pc:spChg chg="mod topLvl">
          <ac:chgData name="Kümmerle, Markus" userId="edb588ad-b118-44cb-93b6-335b967c9009" providerId="ADAL" clId="{A6EE2A24-45C0-4255-AB73-988BCCFDE3F2}" dt="2024-06-06T09:37:03.368" v="285" actId="164"/>
          <ac:spMkLst>
            <pc:docMk/>
            <pc:sldMk cId="1414803149" sldId="2066"/>
            <ac:spMk id="44" creationId="{5D4DEE47-205E-4B5B-A005-8A1DCFBEACB9}"/>
          </ac:spMkLst>
        </pc:spChg>
        <pc:spChg chg="mod topLvl">
          <ac:chgData name="Kümmerle, Markus" userId="edb588ad-b118-44cb-93b6-335b967c9009" providerId="ADAL" clId="{A6EE2A24-45C0-4255-AB73-988BCCFDE3F2}" dt="2024-06-06T09:37:03.368" v="285" actId="164"/>
          <ac:spMkLst>
            <pc:docMk/>
            <pc:sldMk cId="1414803149" sldId="2066"/>
            <ac:spMk id="45" creationId="{20E242E9-598B-F63B-660C-93B4E3AA7191}"/>
          </ac:spMkLst>
        </pc:spChg>
        <pc:spChg chg="mod topLvl">
          <ac:chgData name="Kümmerle, Markus" userId="edb588ad-b118-44cb-93b6-335b967c9009" providerId="ADAL" clId="{A6EE2A24-45C0-4255-AB73-988BCCFDE3F2}" dt="2024-06-06T09:36:50.526" v="283" actId="164"/>
          <ac:spMkLst>
            <pc:docMk/>
            <pc:sldMk cId="1414803149" sldId="2066"/>
            <ac:spMk id="46" creationId="{D209C1E5-D584-364F-58E5-F1F13B831965}"/>
          </ac:spMkLst>
        </pc:spChg>
        <pc:spChg chg="mod topLvl">
          <ac:chgData name="Kümmerle, Markus" userId="edb588ad-b118-44cb-93b6-335b967c9009" providerId="ADAL" clId="{A6EE2A24-45C0-4255-AB73-988BCCFDE3F2}" dt="2024-06-06T09:36:50.526" v="283" actId="164"/>
          <ac:spMkLst>
            <pc:docMk/>
            <pc:sldMk cId="1414803149" sldId="2066"/>
            <ac:spMk id="47" creationId="{EB1B38EB-B2D4-0DB3-70F5-877E1C546868}"/>
          </ac:spMkLst>
        </pc:spChg>
        <pc:grpChg chg="add mod">
          <ac:chgData name="Kümmerle, Markus" userId="edb588ad-b118-44cb-93b6-335b967c9009" providerId="ADAL" clId="{A6EE2A24-45C0-4255-AB73-988BCCFDE3F2}" dt="2024-06-06T09:36:39.221" v="281" actId="164"/>
          <ac:grpSpMkLst>
            <pc:docMk/>
            <pc:sldMk cId="1414803149" sldId="2066"/>
            <ac:grpSpMk id="39" creationId="{167DB069-1BFE-BDCA-D796-9DBB1BF1236D}"/>
          </ac:grpSpMkLst>
        </pc:grpChg>
        <pc:grpChg chg="add mod">
          <ac:chgData name="Kümmerle, Markus" userId="edb588ad-b118-44cb-93b6-335b967c9009" providerId="ADAL" clId="{A6EE2A24-45C0-4255-AB73-988BCCFDE3F2}" dt="2024-06-06T09:37:44.305" v="292" actId="408"/>
          <ac:grpSpMkLst>
            <pc:docMk/>
            <pc:sldMk cId="1414803149" sldId="2066"/>
            <ac:grpSpMk id="42" creationId="{D1EECB81-10E4-AA4A-17A4-76C9D2EE2E6B}"/>
          </ac:grpSpMkLst>
        </pc:grpChg>
        <pc:grpChg chg="add mod">
          <ac:chgData name="Kümmerle, Markus" userId="edb588ad-b118-44cb-93b6-335b967c9009" providerId="ADAL" clId="{A6EE2A24-45C0-4255-AB73-988BCCFDE3F2}" dt="2024-06-06T09:37:59.606" v="303" actId="1037"/>
          <ac:grpSpMkLst>
            <pc:docMk/>
            <pc:sldMk cId="1414803149" sldId="2066"/>
            <ac:grpSpMk id="43" creationId="{B62A8069-3853-6C23-6E8F-3F429777A20E}"/>
          </ac:grpSpMkLst>
        </pc:grpChg>
        <pc:grpChg chg="del">
          <ac:chgData name="Kümmerle, Markus" userId="edb588ad-b118-44cb-93b6-335b967c9009" providerId="ADAL" clId="{A6EE2A24-45C0-4255-AB73-988BCCFDE3F2}" dt="2024-06-06T09:32:32.918" v="255" actId="165"/>
          <ac:grpSpMkLst>
            <pc:docMk/>
            <pc:sldMk cId="1414803149" sldId="2066"/>
            <ac:grpSpMk id="48" creationId="{64321108-A75E-2CAF-40ED-22053F8794C2}"/>
          </ac:grpSpMkLst>
        </pc:grpChg>
        <pc:grpChg chg="del">
          <ac:chgData name="Kümmerle, Markus" userId="edb588ad-b118-44cb-93b6-335b967c9009" providerId="ADAL" clId="{A6EE2A24-45C0-4255-AB73-988BCCFDE3F2}" dt="2024-06-06T09:32:32.918" v="255" actId="165"/>
          <ac:grpSpMkLst>
            <pc:docMk/>
            <pc:sldMk cId="1414803149" sldId="2066"/>
            <ac:grpSpMk id="49" creationId="{91972CFB-AEF6-8AF2-C08F-C4DC04699669}"/>
          </ac:grpSpMkLst>
        </pc:grpChg>
        <pc:grpChg chg="add mod">
          <ac:chgData name="Kümmerle, Markus" userId="edb588ad-b118-44cb-93b6-335b967c9009" providerId="ADAL" clId="{A6EE2A24-45C0-4255-AB73-988BCCFDE3F2}" dt="2024-06-06T09:38:06.953" v="308" actId="1038"/>
          <ac:grpSpMkLst>
            <pc:docMk/>
            <pc:sldMk cId="1414803149" sldId="2066"/>
            <ac:grpSpMk id="50" creationId="{737FDBD5-86FE-9FBD-D5DE-03DA6C74D3C6}"/>
          </ac:grpSpMkLst>
        </pc:grpChg>
        <pc:grpChg chg="add mod">
          <ac:chgData name="Kümmerle, Markus" userId="edb588ad-b118-44cb-93b6-335b967c9009" providerId="ADAL" clId="{A6EE2A24-45C0-4255-AB73-988BCCFDE3F2}" dt="2024-06-06T09:38:14.291" v="310" actId="1037"/>
          <ac:grpSpMkLst>
            <pc:docMk/>
            <pc:sldMk cId="1414803149" sldId="2066"/>
            <ac:grpSpMk id="51" creationId="{7D585FB8-8C1F-D322-D402-A5F12E1E05EB}"/>
          </ac:grpSpMkLst>
        </pc:grpChg>
        <pc:grpChg chg="add mod">
          <ac:chgData name="Kümmerle, Markus" userId="edb588ad-b118-44cb-93b6-335b967c9009" providerId="ADAL" clId="{A6EE2A24-45C0-4255-AB73-988BCCFDE3F2}" dt="2024-06-06T09:38:22.582" v="319" actId="1038"/>
          <ac:grpSpMkLst>
            <pc:docMk/>
            <pc:sldMk cId="1414803149" sldId="2066"/>
            <ac:grpSpMk id="52" creationId="{33FFF99A-3636-B6B7-F83C-DA031DF82A93}"/>
          </ac:grpSpMkLst>
        </pc:grpChg>
        <pc:grpChg chg="del">
          <ac:chgData name="Kümmerle, Markus" userId="edb588ad-b118-44cb-93b6-335b967c9009" providerId="ADAL" clId="{A6EE2A24-45C0-4255-AB73-988BCCFDE3F2}" dt="2024-06-06T09:32:32.918" v="255" actId="165"/>
          <ac:grpSpMkLst>
            <pc:docMk/>
            <pc:sldMk cId="1414803149" sldId="2066"/>
            <ac:grpSpMk id="55" creationId="{12E4A95F-AFFC-24D9-7D25-502829E72809}"/>
          </ac:grpSpMkLst>
        </pc:grpChg>
        <pc:grpChg chg="del">
          <ac:chgData name="Kümmerle, Markus" userId="edb588ad-b118-44cb-93b6-335b967c9009" providerId="ADAL" clId="{A6EE2A24-45C0-4255-AB73-988BCCFDE3F2}" dt="2024-06-06T09:32:32.918" v="255" actId="165"/>
          <ac:grpSpMkLst>
            <pc:docMk/>
            <pc:sldMk cId="1414803149" sldId="2066"/>
            <ac:grpSpMk id="57" creationId="{0E93A9C9-446E-B517-7E27-E575A26C14D1}"/>
          </ac:grpSpMkLst>
        </pc:grpChg>
        <pc:grpChg chg="del">
          <ac:chgData name="Kümmerle, Markus" userId="edb588ad-b118-44cb-93b6-335b967c9009" providerId="ADAL" clId="{A6EE2A24-45C0-4255-AB73-988BCCFDE3F2}" dt="2024-06-06T09:32:32.918" v="255" actId="165"/>
          <ac:grpSpMkLst>
            <pc:docMk/>
            <pc:sldMk cId="1414803149" sldId="2066"/>
            <ac:grpSpMk id="58" creationId="{656450BC-6A3F-C2DA-54F6-11D7C091EA83}"/>
          </ac:grpSpMkLst>
        </pc:grpChg>
        <pc:grpChg chg="del">
          <ac:chgData name="Kümmerle, Markus" userId="edb588ad-b118-44cb-93b6-335b967c9009" providerId="ADAL" clId="{A6EE2A24-45C0-4255-AB73-988BCCFDE3F2}" dt="2024-06-06T09:32:32.918" v="255" actId="165"/>
          <ac:grpSpMkLst>
            <pc:docMk/>
            <pc:sldMk cId="1414803149" sldId="2066"/>
            <ac:grpSpMk id="59" creationId="{6264B269-5A1D-360F-08F8-DE00393F45A2}"/>
          </ac:grpSpMkLst>
        </pc:grpChg>
      </pc:sldChg>
      <pc:sldChg chg="addSp delSp modSp mod">
        <pc:chgData name="Kümmerle, Markus" userId="edb588ad-b118-44cb-93b6-335b967c9009" providerId="ADAL" clId="{A6EE2A24-45C0-4255-AB73-988BCCFDE3F2}" dt="2024-06-06T10:59:06.199" v="782" actId="20577"/>
        <pc:sldMkLst>
          <pc:docMk/>
          <pc:sldMk cId="1782414986" sldId="2074"/>
        </pc:sldMkLst>
        <pc:spChg chg="mod">
          <ac:chgData name="Kümmerle, Markus" userId="edb588ad-b118-44cb-93b6-335b967c9009" providerId="ADAL" clId="{A6EE2A24-45C0-4255-AB73-988BCCFDE3F2}" dt="2024-06-06T10:59:06.199" v="782" actId="20577"/>
          <ac:spMkLst>
            <pc:docMk/>
            <pc:sldMk cId="1782414986" sldId="2074"/>
            <ac:spMk id="4" creationId="{13B22C67-964E-3FCC-8EE2-8BF17CC879BA}"/>
          </ac:spMkLst>
        </pc:spChg>
        <pc:picChg chg="add mod">
          <ac:chgData name="Kümmerle, Markus" userId="edb588ad-b118-44cb-93b6-335b967c9009" providerId="ADAL" clId="{A6EE2A24-45C0-4255-AB73-988BCCFDE3F2}" dt="2024-06-06T10:56:29.814" v="761" actId="1036"/>
          <ac:picMkLst>
            <pc:docMk/>
            <pc:sldMk cId="1782414986" sldId="2074"/>
            <ac:picMk id="5" creationId="{47072D5C-AA6B-442A-55D9-AA11EDF320DF}"/>
          </ac:picMkLst>
        </pc:picChg>
        <pc:picChg chg="del">
          <ac:chgData name="Kümmerle, Markus" userId="edb588ad-b118-44cb-93b6-335b967c9009" providerId="ADAL" clId="{A6EE2A24-45C0-4255-AB73-988BCCFDE3F2}" dt="2024-06-06T10:56:06.592" v="745" actId="478"/>
          <ac:picMkLst>
            <pc:docMk/>
            <pc:sldMk cId="1782414986" sldId="2074"/>
            <ac:picMk id="6" creationId="{0A61A8E5-8F93-3115-2FF0-2EE043C5B2FA}"/>
          </ac:picMkLst>
        </pc:picChg>
      </pc:sldChg>
      <pc:sldChg chg="addSp modSp mod">
        <pc:chgData name="Kümmerle, Markus" userId="edb588ad-b118-44cb-93b6-335b967c9009" providerId="ADAL" clId="{A6EE2A24-45C0-4255-AB73-988BCCFDE3F2}" dt="2024-06-06T09:45:24.686" v="467" actId="1076"/>
        <pc:sldMkLst>
          <pc:docMk/>
          <pc:sldMk cId="339368912" sldId="2078"/>
        </pc:sldMkLst>
        <pc:spChg chg="mod">
          <ac:chgData name="Kümmerle, Markus" userId="edb588ad-b118-44cb-93b6-335b967c9009" providerId="ADAL" clId="{A6EE2A24-45C0-4255-AB73-988BCCFDE3F2}" dt="2024-06-06T09:42:53.126" v="413" actId="164"/>
          <ac:spMkLst>
            <pc:docMk/>
            <pc:sldMk cId="339368912" sldId="2078"/>
            <ac:spMk id="3" creationId="{0B6DB95D-2FB3-33A7-68BA-7503F1C317A6}"/>
          </ac:spMkLst>
        </pc:spChg>
        <pc:spChg chg="mod">
          <ac:chgData name="Kümmerle, Markus" userId="edb588ad-b118-44cb-93b6-335b967c9009" providerId="ADAL" clId="{A6EE2A24-45C0-4255-AB73-988BCCFDE3F2}" dt="2024-06-06T09:42:53.126" v="413" actId="164"/>
          <ac:spMkLst>
            <pc:docMk/>
            <pc:sldMk cId="339368912" sldId="2078"/>
            <ac:spMk id="4" creationId="{CF60E635-D581-0AC2-25C6-C6D3B5FAC773}"/>
          </ac:spMkLst>
        </pc:spChg>
        <pc:spChg chg="mod">
          <ac:chgData name="Kümmerle, Markus" userId="edb588ad-b118-44cb-93b6-335b967c9009" providerId="ADAL" clId="{A6EE2A24-45C0-4255-AB73-988BCCFDE3F2}" dt="2024-06-06T09:42:37.720" v="411" actId="164"/>
          <ac:spMkLst>
            <pc:docMk/>
            <pc:sldMk cId="339368912" sldId="2078"/>
            <ac:spMk id="6" creationId="{CE6EC7AC-C274-C712-D8C0-FDD436C12B8E}"/>
          </ac:spMkLst>
        </pc:spChg>
        <pc:spChg chg="mod">
          <ac:chgData name="Kümmerle, Markus" userId="edb588ad-b118-44cb-93b6-335b967c9009" providerId="ADAL" clId="{A6EE2A24-45C0-4255-AB73-988BCCFDE3F2}" dt="2024-06-06T09:42:37.720" v="411" actId="164"/>
          <ac:spMkLst>
            <pc:docMk/>
            <pc:sldMk cId="339368912" sldId="2078"/>
            <ac:spMk id="7" creationId="{79709361-43C7-3E37-0069-F89DF610EEC7}"/>
          </ac:spMkLst>
        </pc:spChg>
        <pc:spChg chg="mod">
          <ac:chgData name="Kümmerle, Markus" userId="edb588ad-b118-44cb-93b6-335b967c9009" providerId="ADAL" clId="{A6EE2A24-45C0-4255-AB73-988BCCFDE3F2}" dt="2024-06-06T09:43:03.670" v="415" actId="164"/>
          <ac:spMkLst>
            <pc:docMk/>
            <pc:sldMk cId="339368912" sldId="2078"/>
            <ac:spMk id="8" creationId="{0A953785-E519-78B6-ED8D-7943015B543B}"/>
          </ac:spMkLst>
        </pc:spChg>
        <pc:spChg chg="mod">
          <ac:chgData name="Kümmerle, Markus" userId="edb588ad-b118-44cb-93b6-335b967c9009" providerId="ADAL" clId="{A6EE2A24-45C0-4255-AB73-988BCCFDE3F2}" dt="2024-06-06T09:43:03.670" v="415" actId="164"/>
          <ac:spMkLst>
            <pc:docMk/>
            <pc:sldMk cId="339368912" sldId="2078"/>
            <ac:spMk id="9" creationId="{0D6EEEAF-59F2-49D3-5375-0DD04327877A}"/>
          </ac:spMkLst>
        </pc:spChg>
        <pc:spChg chg="mod">
          <ac:chgData name="Kümmerle, Markus" userId="edb588ad-b118-44cb-93b6-335b967c9009" providerId="ADAL" clId="{A6EE2A24-45C0-4255-AB73-988BCCFDE3F2}" dt="2024-06-06T09:43:03.670" v="415" actId="164"/>
          <ac:spMkLst>
            <pc:docMk/>
            <pc:sldMk cId="339368912" sldId="2078"/>
            <ac:spMk id="10" creationId="{6AEF91AC-2D8D-6373-63B4-C12FA8C9C454}"/>
          </ac:spMkLst>
        </pc:spChg>
        <pc:spChg chg="mod">
          <ac:chgData name="Kümmerle, Markus" userId="edb588ad-b118-44cb-93b6-335b967c9009" providerId="ADAL" clId="{A6EE2A24-45C0-4255-AB73-988BCCFDE3F2}" dt="2024-06-06T09:43:03.670" v="415" actId="164"/>
          <ac:spMkLst>
            <pc:docMk/>
            <pc:sldMk cId="339368912" sldId="2078"/>
            <ac:spMk id="11" creationId="{2F8A97D2-E6CD-88F2-BCEC-11E3AD001192}"/>
          </ac:spMkLst>
        </pc:spChg>
        <pc:spChg chg="mod">
          <ac:chgData name="Kümmerle, Markus" userId="edb588ad-b118-44cb-93b6-335b967c9009" providerId="ADAL" clId="{A6EE2A24-45C0-4255-AB73-988BCCFDE3F2}" dt="2024-06-06T09:42:37.720" v="411" actId="164"/>
          <ac:spMkLst>
            <pc:docMk/>
            <pc:sldMk cId="339368912" sldId="2078"/>
            <ac:spMk id="12" creationId="{D0991603-5A37-37FA-F74B-C28EF6AB57DF}"/>
          </ac:spMkLst>
        </pc:spChg>
        <pc:spChg chg="mod">
          <ac:chgData name="Kümmerle, Markus" userId="edb588ad-b118-44cb-93b6-335b967c9009" providerId="ADAL" clId="{A6EE2A24-45C0-4255-AB73-988BCCFDE3F2}" dt="2024-06-06T09:42:37.720" v="411" actId="164"/>
          <ac:spMkLst>
            <pc:docMk/>
            <pc:sldMk cId="339368912" sldId="2078"/>
            <ac:spMk id="13" creationId="{544F133E-BDB2-0050-4BC3-D4C17AAA1122}"/>
          </ac:spMkLst>
        </pc:spChg>
        <pc:spChg chg="mod">
          <ac:chgData name="Kümmerle, Markus" userId="edb588ad-b118-44cb-93b6-335b967c9009" providerId="ADAL" clId="{A6EE2A24-45C0-4255-AB73-988BCCFDE3F2}" dt="2024-06-06T09:44:39.892" v="430" actId="164"/>
          <ac:spMkLst>
            <pc:docMk/>
            <pc:sldMk cId="339368912" sldId="2078"/>
            <ac:spMk id="14" creationId="{9CC71DF1-789C-D16F-980C-DB6708702552}"/>
          </ac:spMkLst>
        </pc:spChg>
        <pc:spChg chg="mod">
          <ac:chgData name="Kümmerle, Markus" userId="edb588ad-b118-44cb-93b6-335b967c9009" providerId="ADAL" clId="{A6EE2A24-45C0-4255-AB73-988BCCFDE3F2}" dt="2024-06-06T09:44:39.892" v="430" actId="164"/>
          <ac:spMkLst>
            <pc:docMk/>
            <pc:sldMk cId="339368912" sldId="2078"/>
            <ac:spMk id="15" creationId="{67820009-84FC-7CAF-F2EE-D53126E85A07}"/>
          </ac:spMkLst>
        </pc:spChg>
        <pc:spChg chg="mod">
          <ac:chgData name="Kümmerle, Markus" userId="edb588ad-b118-44cb-93b6-335b967c9009" providerId="ADAL" clId="{A6EE2A24-45C0-4255-AB73-988BCCFDE3F2}" dt="2024-06-06T09:44:29.967" v="428" actId="164"/>
          <ac:spMkLst>
            <pc:docMk/>
            <pc:sldMk cId="339368912" sldId="2078"/>
            <ac:spMk id="16" creationId="{2E6D94AB-9BC0-BC14-8E5B-5F6EE63F0E80}"/>
          </ac:spMkLst>
        </pc:spChg>
        <pc:spChg chg="mod">
          <ac:chgData name="Kümmerle, Markus" userId="edb588ad-b118-44cb-93b6-335b967c9009" providerId="ADAL" clId="{A6EE2A24-45C0-4255-AB73-988BCCFDE3F2}" dt="2024-06-06T09:44:29.967" v="428" actId="164"/>
          <ac:spMkLst>
            <pc:docMk/>
            <pc:sldMk cId="339368912" sldId="2078"/>
            <ac:spMk id="17" creationId="{04455D39-231A-8ED3-5065-62FA885845A8}"/>
          </ac:spMkLst>
        </pc:spChg>
        <pc:spChg chg="mod">
          <ac:chgData name="Kümmerle, Markus" userId="edb588ad-b118-44cb-93b6-335b967c9009" providerId="ADAL" clId="{A6EE2A24-45C0-4255-AB73-988BCCFDE3F2}" dt="2024-06-06T09:44:29.967" v="428" actId="164"/>
          <ac:spMkLst>
            <pc:docMk/>
            <pc:sldMk cId="339368912" sldId="2078"/>
            <ac:spMk id="18" creationId="{36E54976-FB50-4698-6B80-46B4790D2845}"/>
          </ac:spMkLst>
        </pc:spChg>
        <pc:spChg chg="mod">
          <ac:chgData name="Kümmerle, Markus" userId="edb588ad-b118-44cb-93b6-335b967c9009" providerId="ADAL" clId="{A6EE2A24-45C0-4255-AB73-988BCCFDE3F2}" dt="2024-06-06T09:44:29.967" v="428" actId="164"/>
          <ac:spMkLst>
            <pc:docMk/>
            <pc:sldMk cId="339368912" sldId="2078"/>
            <ac:spMk id="19" creationId="{1854EA96-3469-7C37-3526-98991D605AF8}"/>
          </ac:spMkLst>
        </pc:spChg>
        <pc:spChg chg="mod">
          <ac:chgData name="Kümmerle, Markus" userId="edb588ad-b118-44cb-93b6-335b967c9009" providerId="ADAL" clId="{A6EE2A24-45C0-4255-AB73-988BCCFDE3F2}" dt="2024-06-06T09:45:24.686" v="467" actId="1076"/>
          <ac:spMkLst>
            <pc:docMk/>
            <pc:sldMk cId="339368912" sldId="2078"/>
            <ac:spMk id="20" creationId="{7CB39A05-631F-2594-9D98-6361AC2FD47F}"/>
          </ac:spMkLst>
        </pc:spChg>
        <pc:spChg chg="mod">
          <ac:chgData name="Kümmerle, Markus" userId="edb588ad-b118-44cb-93b6-335b967c9009" providerId="ADAL" clId="{A6EE2A24-45C0-4255-AB73-988BCCFDE3F2}" dt="2024-06-06T09:44:39.892" v="430" actId="164"/>
          <ac:spMkLst>
            <pc:docMk/>
            <pc:sldMk cId="339368912" sldId="2078"/>
            <ac:spMk id="21" creationId="{83A89F70-937B-09FE-43B7-BD4021EA5DCA}"/>
          </ac:spMkLst>
        </pc:spChg>
        <pc:spChg chg="mod">
          <ac:chgData name="Kümmerle, Markus" userId="edb588ad-b118-44cb-93b6-335b967c9009" providerId="ADAL" clId="{A6EE2A24-45C0-4255-AB73-988BCCFDE3F2}" dt="2024-06-06T09:44:39.892" v="430" actId="164"/>
          <ac:spMkLst>
            <pc:docMk/>
            <pc:sldMk cId="339368912" sldId="2078"/>
            <ac:spMk id="22" creationId="{AD6D7BA3-5FA5-83F1-2C77-2E911D2BCDB7}"/>
          </ac:spMkLst>
        </pc:spChg>
        <pc:spChg chg="add mod">
          <ac:chgData name="Kümmerle, Markus" userId="edb588ad-b118-44cb-93b6-335b967c9009" providerId="ADAL" clId="{A6EE2A24-45C0-4255-AB73-988BCCFDE3F2}" dt="2024-06-06T09:42:53.126" v="413" actId="164"/>
          <ac:spMkLst>
            <pc:docMk/>
            <pc:sldMk cId="339368912" sldId="2078"/>
            <ac:spMk id="23" creationId="{A8F11E67-207A-B12E-FF27-2E376BBC6C65}"/>
          </ac:spMkLst>
        </pc:spChg>
        <pc:spChg chg="add mod">
          <ac:chgData name="Kümmerle, Markus" userId="edb588ad-b118-44cb-93b6-335b967c9009" providerId="ADAL" clId="{A6EE2A24-45C0-4255-AB73-988BCCFDE3F2}" dt="2024-06-06T09:42:53.126" v="413" actId="164"/>
          <ac:spMkLst>
            <pc:docMk/>
            <pc:sldMk cId="339368912" sldId="2078"/>
            <ac:spMk id="24" creationId="{5D2623A8-23F9-6728-9FA0-1B573232C282}"/>
          </ac:spMkLst>
        </pc:spChg>
        <pc:spChg chg="add mod">
          <ac:chgData name="Kümmerle, Markus" userId="edb588ad-b118-44cb-93b6-335b967c9009" providerId="ADAL" clId="{A6EE2A24-45C0-4255-AB73-988BCCFDE3F2}" dt="2024-06-06T09:42:53.126" v="413" actId="164"/>
          <ac:spMkLst>
            <pc:docMk/>
            <pc:sldMk cId="339368912" sldId="2078"/>
            <ac:spMk id="25" creationId="{BD07ED8C-EA79-03E9-C101-EB673C915CA7}"/>
          </ac:spMkLst>
        </pc:spChg>
        <pc:spChg chg="add mod">
          <ac:chgData name="Kümmerle, Markus" userId="edb588ad-b118-44cb-93b6-335b967c9009" providerId="ADAL" clId="{A6EE2A24-45C0-4255-AB73-988BCCFDE3F2}" dt="2024-06-06T09:42:53.126" v="413" actId="164"/>
          <ac:spMkLst>
            <pc:docMk/>
            <pc:sldMk cId="339368912" sldId="2078"/>
            <ac:spMk id="26" creationId="{6FAAC056-E76E-477E-0895-27D79691774F}"/>
          </ac:spMkLst>
        </pc:spChg>
        <pc:spChg chg="add mod">
          <ac:chgData name="Kümmerle, Markus" userId="edb588ad-b118-44cb-93b6-335b967c9009" providerId="ADAL" clId="{A6EE2A24-45C0-4255-AB73-988BCCFDE3F2}" dt="2024-06-06T09:42:37.720" v="411" actId="164"/>
          <ac:spMkLst>
            <pc:docMk/>
            <pc:sldMk cId="339368912" sldId="2078"/>
            <ac:spMk id="27" creationId="{C630ECBC-9727-649C-6807-83F5DE012CB8}"/>
          </ac:spMkLst>
        </pc:spChg>
        <pc:spChg chg="add mod">
          <ac:chgData name="Kümmerle, Markus" userId="edb588ad-b118-44cb-93b6-335b967c9009" providerId="ADAL" clId="{A6EE2A24-45C0-4255-AB73-988BCCFDE3F2}" dt="2024-06-06T09:42:37.720" v="411" actId="164"/>
          <ac:spMkLst>
            <pc:docMk/>
            <pc:sldMk cId="339368912" sldId="2078"/>
            <ac:spMk id="28" creationId="{D5CABB43-3B6A-2F98-C5B7-AB14BCB3B625}"/>
          </ac:spMkLst>
        </pc:spChg>
        <pc:spChg chg="add mod">
          <ac:chgData name="Kümmerle, Markus" userId="edb588ad-b118-44cb-93b6-335b967c9009" providerId="ADAL" clId="{A6EE2A24-45C0-4255-AB73-988BCCFDE3F2}" dt="2024-06-06T09:44:49.114" v="432" actId="164"/>
          <ac:spMkLst>
            <pc:docMk/>
            <pc:sldMk cId="339368912" sldId="2078"/>
            <ac:spMk id="29" creationId="{211CDE2D-AFCF-A7AC-E898-C1DE80F59F8A}"/>
          </ac:spMkLst>
        </pc:spChg>
        <pc:spChg chg="add mod">
          <ac:chgData name="Kümmerle, Markus" userId="edb588ad-b118-44cb-93b6-335b967c9009" providerId="ADAL" clId="{A6EE2A24-45C0-4255-AB73-988BCCFDE3F2}" dt="2024-06-06T09:44:49.114" v="432" actId="164"/>
          <ac:spMkLst>
            <pc:docMk/>
            <pc:sldMk cId="339368912" sldId="2078"/>
            <ac:spMk id="30" creationId="{68B45F7D-272D-7CC5-BA10-D29B797E06B5}"/>
          </ac:spMkLst>
        </pc:spChg>
        <pc:spChg chg="mod">
          <ac:chgData name="Kümmerle, Markus" userId="edb588ad-b118-44cb-93b6-335b967c9009" providerId="ADAL" clId="{A6EE2A24-45C0-4255-AB73-988BCCFDE3F2}" dt="2024-06-06T09:43:03.670" v="415" actId="164"/>
          <ac:spMkLst>
            <pc:docMk/>
            <pc:sldMk cId="339368912" sldId="2078"/>
            <ac:spMk id="42" creationId="{71721563-436F-503A-2762-280D0E327BF8}"/>
          </ac:spMkLst>
        </pc:spChg>
        <pc:spChg chg="mod">
          <ac:chgData name="Kümmerle, Markus" userId="edb588ad-b118-44cb-93b6-335b967c9009" providerId="ADAL" clId="{A6EE2A24-45C0-4255-AB73-988BCCFDE3F2}" dt="2024-06-06T09:43:03.670" v="415" actId="164"/>
          <ac:spMkLst>
            <pc:docMk/>
            <pc:sldMk cId="339368912" sldId="2078"/>
            <ac:spMk id="43" creationId="{35157DA7-C1D0-83F8-4824-4AED36190E4C}"/>
          </ac:spMkLst>
        </pc:spChg>
        <pc:grpChg chg="add mod">
          <ac:chgData name="Kümmerle, Markus" userId="edb588ad-b118-44cb-93b6-335b967c9009" providerId="ADAL" clId="{A6EE2A24-45C0-4255-AB73-988BCCFDE3F2}" dt="2024-06-06T09:42:37.720" v="411" actId="164"/>
          <ac:grpSpMkLst>
            <pc:docMk/>
            <pc:sldMk cId="339368912" sldId="2078"/>
            <ac:grpSpMk id="31" creationId="{9C8A2D06-EC58-7535-0B58-2EEB2E773A87}"/>
          </ac:grpSpMkLst>
        </pc:grpChg>
        <pc:grpChg chg="add mod">
          <ac:chgData name="Kümmerle, Markus" userId="edb588ad-b118-44cb-93b6-335b967c9009" providerId="ADAL" clId="{A6EE2A24-45C0-4255-AB73-988BCCFDE3F2}" dt="2024-06-06T09:43:10.618" v="418" actId="1038"/>
          <ac:grpSpMkLst>
            <pc:docMk/>
            <pc:sldMk cId="339368912" sldId="2078"/>
            <ac:grpSpMk id="32" creationId="{6AC4A805-6B20-2A78-E93B-7CAFA36FE30D}"/>
          </ac:grpSpMkLst>
        </pc:grpChg>
        <pc:grpChg chg="add mod">
          <ac:chgData name="Kümmerle, Markus" userId="edb588ad-b118-44cb-93b6-335b967c9009" providerId="ADAL" clId="{A6EE2A24-45C0-4255-AB73-988BCCFDE3F2}" dt="2024-06-06T09:44:21.410" v="426" actId="1076"/>
          <ac:grpSpMkLst>
            <pc:docMk/>
            <pc:sldMk cId="339368912" sldId="2078"/>
            <ac:grpSpMk id="33" creationId="{5027A944-085C-05FB-CB4E-672AA3F94D22}"/>
          </ac:grpSpMkLst>
        </pc:grpChg>
        <pc:grpChg chg="add mod">
          <ac:chgData name="Kümmerle, Markus" userId="edb588ad-b118-44cb-93b6-335b967c9009" providerId="ADAL" clId="{A6EE2A24-45C0-4255-AB73-988BCCFDE3F2}" dt="2024-06-06T09:45:11.061" v="465" actId="1036"/>
          <ac:grpSpMkLst>
            <pc:docMk/>
            <pc:sldMk cId="339368912" sldId="2078"/>
            <ac:grpSpMk id="34" creationId="{22B67F4A-B510-99A5-DABA-4B5ECD342D68}"/>
          </ac:grpSpMkLst>
        </pc:grpChg>
        <pc:grpChg chg="add mod">
          <ac:chgData name="Kümmerle, Markus" userId="edb588ad-b118-44cb-93b6-335b967c9009" providerId="ADAL" clId="{A6EE2A24-45C0-4255-AB73-988BCCFDE3F2}" dt="2024-06-06T09:45:11.061" v="465" actId="1036"/>
          <ac:grpSpMkLst>
            <pc:docMk/>
            <pc:sldMk cId="339368912" sldId="2078"/>
            <ac:grpSpMk id="35" creationId="{DB5F4641-5277-34DE-C7F4-6E862F14488D}"/>
          </ac:grpSpMkLst>
        </pc:grpChg>
        <pc:grpChg chg="add mod">
          <ac:chgData name="Kümmerle, Markus" userId="edb588ad-b118-44cb-93b6-335b967c9009" providerId="ADAL" clId="{A6EE2A24-45C0-4255-AB73-988BCCFDE3F2}" dt="2024-06-06T09:45:11.061" v="465" actId="1036"/>
          <ac:grpSpMkLst>
            <pc:docMk/>
            <pc:sldMk cId="339368912" sldId="2078"/>
            <ac:grpSpMk id="36" creationId="{106CDE18-B4EE-28B0-94C4-AF03F5B8896E}"/>
          </ac:grpSpMkLst>
        </pc:grpChg>
      </pc:sldChg>
      <pc:sldChg chg="addSp delSp modSp new mod">
        <pc:chgData name="Kümmerle, Markus" userId="edb588ad-b118-44cb-93b6-335b967c9009" providerId="ADAL" clId="{A6EE2A24-45C0-4255-AB73-988BCCFDE3F2}" dt="2024-06-06T10:51:06.340" v="678" actId="1035"/>
        <pc:sldMkLst>
          <pc:docMk/>
          <pc:sldMk cId="1138970128" sldId="2079"/>
        </pc:sldMkLst>
        <pc:spChg chg="mod">
          <ac:chgData name="Kümmerle, Markus" userId="edb588ad-b118-44cb-93b6-335b967c9009" providerId="ADAL" clId="{A6EE2A24-45C0-4255-AB73-988BCCFDE3F2}" dt="2024-06-06T10:50:38.348" v="649" actId="948"/>
          <ac:spMkLst>
            <pc:docMk/>
            <pc:sldMk cId="1138970128" sldId="2079"/>
            <ac:spMk id="2" creationId="{EA844B96-4617-6CFA-EAEC-D21F719C3028}"/>
          </ac:spMkLst>
        </pc:spChg>
        <pc:spChg chg="del">
          <ac:chgData name="Kümmerle, Markus" userId="edb588ad-b118-44cb-93b6-335b967c9009" providerId="ADAL" clId="{A6EE2A24-45C0-4255-AB73-988BCCFDE3F2}" dt="2024-06-06T10:27:10.487" v="530" actId="478"/>
          <ac:spMkLst>
            <pc:docMk/>
            <pc:sldMk cId="1138970128" sldId="2079"/>
            <ac:spMk id="3" creationId="{46AB1A7A-0DF1-EC2D-0249-1D82B2D032BF}"/>
          </ac:spMkLst>
        </pc:spChg>
        <pc:spChg chg="add mod">
          <ac:chgData name="Kümmerle, Markus" userId="edb588ad-b118-44cb-93b6-335b967c9009" providerId="ADAL" clId="{A6EE2A24-45C0-4255-AB73-988BCCFDE3F2}" dt="2024-06-06T10:49:19.072" v="637" actId="1037"/>
          <ac:spMkLst>
            <pc:docMk/>
            <pc:sldMk cId="1138970128" sldId="2079"/>
            <ac:spMk id="4" creationId="{5FCE1BB0-BE98-6CB5-3074-B0BE0149F867}"/>
          </ac:spMkLst>
        </pc:spChg>
        <pc:spChg chg="add mod">
          <ac:chgData name="Kümmerle, Markus" userId="edb588ad-b118-44cb-93b6-335b967c9009" providerId="ADAL" clId="{A6EE2A24-45C0-4255-AB73-988BCCFDE3F2}" dt="2024-06-06T10:49:19.072" v="637" actId="1037"/>
          <ac:spMkLst>
            <pc:docMk/>
            <pc:sldMk cId="1138970128" sldId="2079"/>
            <ac:spMk id="5" creationId="{0D4883A3-A1A1-19F4-F6D1-A778C631BB5B}"/>
          </ac:spMkLst>
        </pc:spChg>
        <pc:spChg chg="add mod">
          <ac:chgData name="Kümmerle, Markus" userId="edb588ad-b118-44cb-93b6-335b967c9009" providerId="ADAL" clId="{A6EE2A24-45C0-4255-AB73-988BCCFDE3F2}" dt="2024-06-06T10:49:19.072" v="637" actId="1037"/>
          <ac:spMkLst>
            <pc:docMk/>
            <pc:sldMk cId="1138970128" sldId="2079"/>
            <ac:spMk id="6" creationId="{8B8BDE50-DBCD-C13E-5A44-850AF94136F6}"/>
          </ac:spMkLst>
        </pc:spChg>
        <pc:spChg chg="add mod">
          <ac:chgData name="Kümmerle, Markus" userId="edb588ad-b118-44cb-93b6-335b967c9009" providerId="ADAL" clId="{A6EE2A24-45C0-4255-AB73-988BCCFDE3F2}" dt="2024-06-06T10:51:06.340" v="678" actId="1035"/>
          <ac:spMkLst>
            <pc:docMk/>
            <pc:sldMk cId="1138970128" sldId="2079"/>
            <ac:spMk id="7" creationId="{DF5788E0-9696-D042-3626-75CB7E4BCB68}"/>
          </ac:spMkLst>
        </pc:spChg>
        <pc:spChg chg="add mod">
          <ac:chgData name="Kümmerle, Markus" userId="edb588ad-b118-44cb-93b6-335b967c9009" providerId="ADAL" clId="{A6EE2A24-45C0-4255-AB73-988BCCFDE3F2}" dt="2024-06-06T10:51:06.340" v="678" actId="1035"/>
          <ac:spMkLst>
            <pc:docMk/>
            <pc:sldMk cId="1138970128" sldId="2079"/>
            <ac:spMk id="8" creationId="{B9CD539F-6AD7-A79C-918F-E0E5A09E19FB}"/>
          </ac:spMkLst>
        </pc:spChg>
        <pc:spChg chg="add mod">
          <ac:chgData name="Kümmerle, Markus" userId="edb588ad-b118-44cb-93b6-335b967c9009" providerId="ADAL" clId="{A6EE2A24-45C0-4255-AB73-988BCCFDE3F2}" dt="2024-06-06T10:51:06.340" v="678" actId="1035"/>
          <ac:spMkLst>
            <pc:docMk/>
            <pc:sldMk cId="1138970128" sldId="2079"/>
            <ac:spMk id="9" creationId="{FA084CFF-839E-FB28-5A08-AF38860E2D76}"/>
          </ac:spMkLst>
        </pc:spChg>
        <pc:spChg chg="add mod">
          <ac:chgData name="Kümmerle, Markus" userId="edb588ad-b118-44cb-93b6-335b967c9009" providerId="ADAL" clId="{A6EE2A24-45C0-4255-AB73-988BCCFDE3F2}" dt="2024-06-06T10:51:06.340" v="678" actId="1035"/>
          <ac:spMkLst>
            <pc:docMk/>
            <pc:sldMk cId="1138970128" sldId="2079"/>
            <ac:spMk id="10" creationId="{B2277726-1C6D-5B96-5497-A885C0DD0915}"/>
          </ac:spMkLst>
        </pc:spChg>
        <pc:spChg chg="add mod">
          <ac:chgData name="Kümmerle, Markus" userId="edb588ad-b118-44cb-93b6-335b967c9009" providerId="ADAL" clId="{A6EE2A24-45C0-4255-AB73-988BCCFDE3F2}" dt="2024-06-06T10:51:06.340" v="678" actId="1035"/>
          <ac:spMkLst>
            <pc:docMk/>
            <pc:sldMk cId="1138970128" sldId="2079"/>
            <ac:spMk id="11" creationId="{BA84735E-A421-2D38-8897-6B41B7693EA4}"/>
          </ac:spMkLst>
        </pc:spChg>
        <pc:spChg chg="add mod">
          <ac:chgData name="Kümmerle, Markus" userId="edb588ad-b118-44cb-93b6-335b967c9009" providerId="ADAL" clId="{A6EE2A24-45C0-4255-AB73-988BCCFDE3F2}" dt="2024-06-06T10:51:06.340" v="678" actId="1035"/>
          <ac:spMkLst>
            <pc:docMk/>
            <pc:sldMk cId="1138970128" sldId="2079"/>
            <ac:spMk id="12" creationId="{D9153E5A-FE5A-D169-FF54-C92EE616B482}"/>
          </ac:spMkLst>
        </pc:spChg>
        <pc:spChg chg="add mod">
          <ac:chgData name="Kümmerle, Markus" userId="edb588ad-b118-44cb-93b6-335b967c9009" providerId="ADAL" clId="{A6EE2A24-45C0-4255-AB73-988BCCFDE3F2}" dt="2024-06-06T10:51:06.340" v="678" actId="1035"/>
          <ac:spMkLst>
            <pc:docMk/>
            <pc:sldMk cId="1138970128" sldId="2079"/>
            <ac:spMk id="13" creationId="{E63209AD-71CE-DD2F-F1A1-0A9676FF318C}"/>
          </ac:spMkLst>
        </pc:spChg>
        <pc:spChg chg="add mod">
          <ac:chgData name="Kümmerle, Markus" userId="edb588ad-b118-44cb-93b6-335b967c9009" providerId="ADAL" clId="{A6EE2A24-45C0-4255-AB73-988BCCFDE3F2}" dt="2024-06-06T10:51:06.340" v="678" actId="1035"/>
          <ac:spMkLst>
            <pc:docMk/>
            <pc:sldMk cId="1138970128" sldId="2079"/>
            <ac:spMk id="14" creationId="{B202C73F-0560-8850-AE55-03EB5C1A8B2A}"/>
          </ac:spMkLst>
        </pc:spChg>
        <pc:spChg chg="add mod">
          <ac:chgData name="Kümmerle, Markus" userId="edb588ad-b118-44cb-93b6-335b967c9009" providerId="ADAL" clId="{A6EE2A24-45C0-4255-AB73-988BCCFDE3F2}" dt="2024-06-06T10:51:06.340" v="678" actId="1035"/>
          <ac:spMkLst>
            <pc:docMk/>
            <pc:sldMk cId="1138970128" sldId="2079"/>
            <ac:spMk id="15" creationId="{08364033-B8F9-E3B9-ACE9-46566A9F5BC5}"/>
          </ac:spMkLst>
        </pc:spChg>
        <pc:spChg chg="add mod">
          <ac:chgData name="Kümmerle, Markus" userId="edb588ad-b118-44cb-93b6-335b967c9009" providerId="ADAL" clId="{A6EE2A24-45C0-4255-AB73-988BCCFDE3F2}" dt="2024-06-06T10:51:06.340" v="678" actId="1035"/>
          <ac:spMkLst>
            <pc:docMk/>
            <pc:sldMk cId="1138970128" sldId="2079"/>
            <ac:spMk id="16" creationId="{8CA72000-0E24-046C-7751-E3141B6F3DD0}"/>
          </ac:spMkLst>
        </pc:spChg>
        <pc:spChg chg="add mod">
          <ac:chgData name="Kümmerle, Markus" userId="edb588ad-b118-44cb-93b6-335b967c9009" providerId="ADAL" clId="{A6EE2A24-45C0-4255-AB73-988BCCFDE3F2}" dt="2024-06-06T10:51:06.340" v="678" actId="1035"/>
          <ac:spMkLst>
            <pc:docMk/>
            <pc:sldMk cId="1138970128" sldId="2079"/>
            <ac:spMk id="17" creationId="{E5D6CACB-AAB3-DF09-B6C8-61EA91A17B4C}"/>
          </ac:spMkLst>
        </pc:spChg>
        <pc:spChg chg="mod">
          <ac:chgData name="Kümmerle, Markus" userId="edb588ad-b118-44cb-93b6-335b967c9009" providerId="ADAL" clId="{A6EE2A24-45C0-4255-AB73-988BCCFDE3F2}" dt="2024-06-06T10:28:18.353" v="573" actId="2711"/>
          <ac:spMkLst>
            <pc:docMk/>
            <pc:sldMk cId="1138970128" sldId="2079"/>
            <ac:spMk id="22" creationId="{C3464C44-3F38-AC2B-44A0-E5A7A409B24F}"/>
          </ac:spMkLst>
        </pc:spChg>
        <pc:spChg chg="mod">
          <ac:chgData name="Kümmerle, Markus" userId="edb588ad-b118-44cb-93b6-335b967c9009" providerId="ADAL" clId="{A6EE2A24-45C0-4255-AB73-988BCCFDE3F2}" dt="2024-06-06T10:28:18.353" v="573" actId="2711"/>
          <ac:spMkLst>
            <pc:docMk/>
            <pc:sldMk cId="1138970128" sldId="2079"/>
            <ac:spMk id="23" creationId="{6D203C95-4426-AF10-50D1-5CAA8E16310C}"/>
          </ac:spMkLst>
        </pc:spChg>
        <pc:spChg chg="mod">
          <ac:chgData name="Kümmerle, Markus" userId="edb588ad-b118-44cb-93b6-335b967c9009" providerId="ADAL" clId="{A6EE2A24-45C0-4255-AB73-988BCCFDE3F2}" dt="2024-06-06T10:28:18.353" v="573" actId="2711"/>
          <ac:spMkLst>
            <pc:docMk/>
            <pc:sldMk cId="1138970128" sldId="2079"/>
            <ac:spMk id="24" creationId="{885D045F-46A0-7FF3-9EDA-099F8398E7AC}"/>
          </ac:spMkLst>
        </pc:spChg>
        <pc:spChg chg="mod">
          <ac:chgData name="Kümmerle, Markus" userId="edb588ad-b118-44cb-93b6-335b967c9009" providerId="ADAL" clId="{A6EE2A24-45C0-4255-AB73-988BCCFDE3F2}" dt="2024-06-06T10:28:18.353" v="573" actId="2711"/>
          <ac:spMkLst>
            <pc:docMk/>
            <pc:sldMk cId="1138970128" sldId="2079"/>
            <ac:spMk id="27" creationId="{7FDF9334-E41F-25E1-C21C-EBBBB597F092}"/>
          </ac:spMkLst>
        </pc:spChg>
        <pc:spChg chg="add mod">
          <ac:chgData name="Kümmerle, Markus" userId="edb588ad-b118-44cb-93b6-335b967c9009" providerId="ADAL" clId="{A6EE2A24-45C0-4255-AB73-988BCCFDE3F2}" dt="2024-06-06T10:51:06.340" v="678" actId="1035"/>
          <ac:spMkLst>
            <pc:docMk/>
            <pc:sldMk cId="1138970128" sldId="2079"/>
            <ac:spMk id="29" creationId="{81BD7064-6EE0-9AB5-44E0-7E4884429970}"/>
          </ac:spMkLst>
        </pc:spChg>
        <pc:spChg chg="add mod">
          <ac:chgData name="Kümmerle, Markus" userId="edb588ad-b118-44cb-93b6-335b967c9009" providerId="ADAL" clId="{A6EE2A24-45C0-4255-AB73-988BCCFDE3F2}" dt="2024-06-06T10:50:22.143" v="640" actId="1076"/>
          <ac:spMkLst>
            <pc:docMk/>
            <pc:sldMk cId="1138970128" sldId="2079"/>
            <ac:spMk id="43" creationId="{AB5EC494-0F0F-9BCA-09B1-A54A80ABE0FE}"/>
          </ac:spMkLst>
        </pc:spChg>
        <pc:spChg chg="mod">
          <ac:chgData name="Kümmerle, Markus" userId="edb588ad-b118-44cb-93b6-335b967c9009" providerId="ADAL" clId="{A6EE2A24-45C0-4255-AB73-988BCCFDE3F2}" dt="2024-06-06T10:28:18.353" v="573" actId="2711"/>
          <ac:spMkLst>
            <pc:docMk/>
            <pc:sldMk cId="1138970128" sldId="2079"/>
            <ac:spMk id="45" creationId="{A5D6FBAF-7B86-7666-5228-399D9029BDE8}"/>
          </ac:spMkLst>
        </pc:spChg>
        <pc:spChg chg="mod">
          <ac:chgData name="Kümmerle, Markus" userId="edb588ad-b118-44cb-93b6-335b967c9009" providerId="ADAL" clId="{A6EE2A24-45C0-4255-AB73-988BCCFDE3F2}" dt="2024-06-06T10:28:18.353" v="573" actId="2711"/>
          <ac:spMkLst>
            <pc:docMk/>
            <pc:sldMk cId="1138970128" sldId="2079"/>
            <ac:spMk id="46" creationId="{7A897A57-CF0F-8E14-1BC2-81B2442A8802}"/>
          </ac:spMkLst>
        </pc:spChg>
        <pc:spChg chg="mod">
          <ac:chgData name="Kümmerle, Markus" userId="edb588ad-b118-44cb-93b6-335b967c9009" providerId="ADAL" clId="{A6EE2A24-45C0-4255-AB73-988BCCFDE3F2}" dt="2024-06-06T10:28:18.353" v="573" actId="2711"/>
          <ac:spMkLst>
            <pc:docMk/>
            <pc:sldMk cId="1138970128" sldId="2079"/>
            <ac:spMk id="47" creationId="{D2C198C3-0B2E-9236-0707-7E0B518D7413}"/>
          </ac:spMkLst>
        </pc:spChg>
        <pc:spChg chg="mod">
          <ac:chgData name="Kümmerle, Markus" userId="edb588ad-b118-44cb-93b6-335b967c9009" providerId="ADAL" clId="{A6EE2A24-45C0-4255-AB73-988BCCFDE3F2}" dt="2024-06-06T10:28:18.353" v="573" actId="2711"/>
          <ac:spMkLst>
            <pc:docMk/>
            <pc:sldMk cId="1138970128" sldId="2079"/>
            <ac:spMk id="48" creationId="{B4D4A0C2-273E-E3FB-0FCE-F6DAC15C3548}"/>
          </ac:spMkLst>
        </pc:spChg>
        <pc:spChg chg="mod">
          <ac:chgData name="Kümmerle, Markus" userId="edb588ad-b118-44cb-93b6-335b967c9009" providerId="ADAL" clId="{A6EE2A24-45C0-4255-AB73-988BCCFDE3F2}" dt="2024-06-06T10:28:18.353" v="573" actId="2711"/>
          <ac:spMkLst>
            <pc:docMk/>
            <pc:sldMk cId="1138970128" sldId="2079"/>
            <ac:spMk id="49" creationId="{CB8A05E8-BF2E-04BC-F2B4-BAB03FC53EF5}"/>
          </ac:spMkLst>
        </pc:spChg>
        <pc:spChg chg="mod">
          <ac:chgData name="Kümmerle, Markus" userId="edb588ad-b118-44cb-93b6-335b967c9009" providerId="ADAL" clId="{A6EE2A24-45C0-4255-AB73-988BCCFDE3F2}" dt="2024-06-06T10:28:18.353" v="573" actId="2711"/>
          <ac:spMkLst>
            <pc:docMk/>
            <pc:sldMk cId="1138970128" sldId="2079"/>
            <ac:spMk id="50" creationId="{7A9BE2CF-B681-AB8C-7189-C854FF39ACB9}"/>
          </ac:spMkLst>
        </pc:spChg>
        <pc:spChg chg="mod">
          <ac:chgData name="Kümmerle, Markus" userId="edb588ad-b118-44cb-93b6-335b967c9009" providerId="ADAL" clId="{A6EE2A24-45C0-4255-AB73-988BCCFDE3F2}" dt="2024-06-06T10:28:18.353" v="573" actId="2711"/>
          <ac:spMkLst>
            <pc:docMk/>
            <pc:sldMk cId="1138970128" sldId="2079"/>
            <ac:spMk id="51" creationId="{AA6ADF93-CA5C-D85D-85FC-29AF890C5052}"/>
          </ac:spMkLst>
        </pc:spChg>
        <pc:spChg chg="mod">
          <ac:chgData name="Kümmerle, Markus" userId="edb588ad-b118-44cb-93b6-335b967c9009" providerId="ADAL" clId="{A6EE2A24-45C0-4255-AB73-988BCCFDE3F2}" dt="2024-06-06T10:28:18.353" v="573" actId="2711"/>
          <ac:spMkLst>
            <pc:docMk/>
            <pc:sldMk cId="1138970128" sldId="2079"/>
            <ac:spMk id="52" creationId="{5F9846A1-664F-852F-354C-1FBFBDFA9A91}"/>
          </ac:spMkLst>
        </pc:spChg>
        <pc:spChg chg="mod">
          <ac:chgData name="Kümmerle, Markus" userId="edb588ad-b118-44cb-93b6-335b967c9009" providerId="ADAL" clId="{A6EE2A24-45C0-4255-AB73-988BCCFDE3F2}" dt="2024-06-06T10:28:18.353" v="573" actId="2711"/>
          <ac:spMkLst>
            <pc:docMk/>
            <pc:sldMk cId="1138970128" sldId="2079"/>
            <ac:spMk id="53" creationId="{70F08EE7-A19D-580C-EAD9-D5D91B274899}"/>
          </ac:spMkLst>
        </pc:spChg>
        <pc:spChg chg="mod">
          <ac:chgData name="Kümmerle, Markus" userId="edb588ad-b118-44cb-93b6-335b967c9009" providerId="ADAL" clId="{A6EE2A24-45C0-4255-AB73-988BCCFDE3F2}" dt="2024-06-06T10:28:18.353" v="573" actId="2711"/>
          <ac:spMkLst>
            <pc:docMk/>
            <pc:sldMk cId="1138970128" sldId="2079"/>
            <ac:spMk id="55" creationId="{3CDD1B86-D7F7-88F1-CFF5-709DD6CA2484}"/>
          </ac:spMkLst>
        </pc:spChg>
        <pc:spChg chg="mod">
          <ac:chgData name="Kümmerle, Markus" userId="edb588ad-b118-44cb-93b6-335b967c9009" providerId="ADAL" clId="{A6EE2A24-45C0-4255-AB73-988BCCFDE3F2}" dt="2024-06-06T10:28:18.353" v="573" actId="2711"/>
          <ac:spMkLst>
            <pc:docMk/>
            <pc:sldMk cId="1138970128" sldId="2079"/>
            <ac:spMk id="56" creationId="{D1DF4DCA-1EC7-D275-1B93-92E8FBA19552}"/>
          </ac:spMkLst>
        </pc:spChg>
        <pc:spChg chg="mod">
          <ac:chgData name="Kümmerle, Markus" userId="edb588ad-b118-44cb-93b6-335b967c9009" providerId="ADAL" clId="{A6EE2A24-45C0-4255-AB73-988BCCFDE3F2}" dt="2024-06-06T10:28:18.353" v="573" actId="2711"/>
          <ac:spMkLst>
            <pc:docMk/>
            <pc:sldMk cId="1138970128" sldId="2079"/>
            <ac:spMk id="57" creationId="{FCEE8FEE-214B-77A2-7278-BD2BE9E190B1}"/>
          </ac:spMkLst>
        </pc:spChg>
        <pc:spChg chg="mod">
          <ac:chgData name="Kümmerle, Markus" userId="edb588ad-b118-44cb-93b6-335b967c9009" providerId="ADAL" clId="{A6EE2A24-45C0-4255-AB73-988BCCFDE3F2}" dt="2024-06-06T10:28:18.353" v="573" actId="2711"/>
          <ac:spMkLst>
            <pc:docMk/>
            <pc:sldMk cId="1138970128" sldId="2079"/>
            <ac:spMk id="58" creationId="{BB4FFE1F-F6A0-2E8E-35BD-344040BDE96E}"/>
          </ac:spMkLst>
        </pc:spChg>
        <pc:spChg chg="mod">
          <ac:chgData name="Kümmerle, Markus" userId="edb588ad-b118-44cb-93b6-335b967c9009" providerId="ADAL" clId="{A6EE2A24-45C0-4255-AB73-988BCCFDE3F2}" dt="2024-06-06T10:28:18.353" v="573" actId="2711"/>
          <ac:spMkLst>
            <pc:docMk/>
            <pc:sldMk cId="1138970128" sldId="2079"/>
            <ac:spMk id="59" creationId="{A8579A37-88E4-E8F4-8F44-124686EC5B3B}"/>
          </ac:spMkLst>
        </pc:spChg>
        <pc:spChg chg="mod">
          <ac:chgData name="Kümmerle, Markus" userId="edb588ad-b118-44cb-93b6-335b967c9009" providerId="ADAL" clId="{A6EE2A24-45C0-4255-AB73-988BCCFDE3F2}" dt="2024-06-06T10:28:18.353" v="573" actId="2711"/>
          <ac:spMkLst>
            <pc:docMk/>
            <pc:sldMk cId="1138970128" sldId="2079"/>
            <ac:spMk id="60" creationId="{A1EA1C1E-FF42-23BA-98D6-A675B914070B}"/>
          </ac:spMkLst>
        </pc:spChg>
        <pc:spChg chg="mod">
          <ac:chgData name="Kümmerle, Markus" userId="edb588ad-b118-44cb-93b6-335b967c9009" providerId="ADAL" clId="{A6EE2A24-45C0-4255-AB73-988BCCFDE3F2}" dt="2024-06-06T10:28:18.353" v="573" actId="2711"/>
          <ac:spMkLst>
            <pc:docMk/>
            <pc:sldMk cId="1138970128" sldId="2079"/>
            <ac:spMk id="61" creationId="{525EB716-DFBD-04E4-A330-ECF20D2D639A}"/>
          </ac:spMkLst>
        </pc:spChg>
        <pc:spChg chg="mod">
          <ac:chgData name="Kümmerle, Markus" userId="edb588ad-b118-44cb-93b6-335b967c9009" providerId="ADAL" clId="{A6EE2A24-45C0-4255-AB73-988BCCFDE3F2}" dt="2024-06-06T10:28:18.353" v="573" actId="2711"/>
          <ac:spMkLst>
            <pc:docMk/>
            <pc:sldMk cId="1138970128" sldId="2079"/>
            <ac:spMk id="62" creationId="{43615E0D-7221-5EC2-7A6F-CE65D4C19DCB}"/>
          </ac:spMkLst>
        </pc:spChg>
        <pc:spChg chg="add mod">
          <ac:chgData name="Kümmerle, Markus" userId="edb588ad-b118-44cb-93b6-335b967c9009" providerId="ADAL" clId="{A6EE2A24-45C0-4255-AB73-988BCCFDE3F2}" dt="2024-06-06T10:50:52.736" v="676" actId="1035"/>
          <ac:spMkLst>
            <pc:docMk/>
            <pc:sldMk cId="1138970128" sldId="2079"/>
            <ac:spMk id="63" creationId="{FECB4765-A7FD-DC1C-CFA7-C312DC355E38}"/>
          </ac:spMkLst>
        </pc:spChg>
        <pc:spChg chg="add mod">
          <ac:chgData name="Kümmerle, Markus" userId="edb588ad-b118-44cb-93b6-335b967c9009" providerId="ADAL" clId="{A6EE2A24-45C0-4255-AB73-988BCCFDE3F2}" dt="2024-06-06T10:50:52.736" v="676" actId="1035"/>
          <ac:spMkLst>
            <pc:docMk/>
            <pc:sldMk cId="1138970128" sldId="2079"/>
            <ac:spMk id="64" creationId="{40962988-C479-A621-78F8-D1AC52CCC4B8}"/>
          </ac:spMkLst>
        </pc:spChg>
        <pc:spChg chg="add mod">
          <ac:chgData name="Kümmerle, Markus" userId="edb588ad-b118-44cb-93b6-335b967c9009" providerId="ADAL" clId="{A6EE2A24-45C0-4255-AB73-988BCCFDE3F2}" dt="2024-06-06T10:50:52.736" v="676" actId="1035"/>
          <ac:spMkLst>
            <pc:docMk/>
            <pc:sldMk cId="1138970128" sldId="2079"/>
            <ac:spMk id="65" creationId="{78B241D1-3328-4104-68C9-6C5DEB4E3A98}"/>
          </ac:spMkLst>
        </pc:spChg>
        <pc:spChg chg="add mod">
          <ac:chgData name="Kümmerle, Markus" userId="edb588ad-b118-44cb-93b6-335b967c9009" providerId="ADAL" clId="{A6EE2A24-45C0-4255-AB73-988BCCFDE3F2}" dt="2024-06-06T10:50:52.736" v="676" actId="1035"/>
          <ac:spMkLst>
            <pc:docMk/>
            <pc:sldMk cId="1138970128" sldId="2079"/>
            <ac:spMk id="66" creationId="{D0D61039-89B8-0F2B-D1AB-3F2CCACA1AFA}"/>
          </ac:spMkLst>
        </pc:spChg>
        <pc:spChg chg="add mod">
          <ac:chgData name="Kümmerle, Markus" userId="edb588ad-b118-44cb-93b6-335b967c9009" providerId="ADAL" clId="{A6EE2A24-45C0-4255-AB73-988BCCFDE3F2}" dt="2024-06-06T10:50:52.736" v="676" actId="1035"/>
          <ac:spMkLst>
            <pc:docMk/>
            <pc:sldMk cId="1138970128" sldId="2079"/>
            <ac:spMk id="67" creationId="{85A49B3B-263E-2FBE-791C-8FBF98514C1E}"/>
          </ac:spMkLst>
        </pc:spChg>
        <pc:spChg chg="add mod">
          <ac:chgData name="Kümmerle, Markus" userId="edb588ad-b118-44cb-93b6-335b967c9009" providerId="ADAL" clId="{A6EE2A24-45C0-4255-AB73-988BCCFDE3F2}" dt="2024-06-06T10:50:52.736" v="676" actId="1035"/>
          <ac:spMkLst>
            <pc:docMk/>
            <pc:sldMk cId="1138970128" sldId="2079"/>
            <ac:spMk id="68" creationId="{FE48137B-1FE2-B778-DC0D-1E6DE8249987}"/>
          </ac:spMkLst>
        </pc:spChg>
        <pc:spChg chg="add mod">
          <ac:chgData name="Kümmerle, Markus" userId="edb588ad-b118-44cb-93b6-335b967c9009" providerId="ADAL" clId="{A6EE2A24-45C0-4255-AB73-988BCCFDE3F2}" dt="2024-06-06T10:50:52.736" v="676" actId="1035"/>
          <ac:spMkLst>
            <pc:docMk/>
            <pc:sldMk cId="1138970128" sldId="2079"/>
            <ac:spMk id="69" creationId="{C409EC71-C65E-FBFC-A2AC-ADE0E21B43F4}"/>
          </ac:spMkLst>
        </pc:spChg>
        <pc:spChg chg="add mod">
          <ac:chgData name="Kümmerle, Markus" userId="edb588ad-b118-44cb-93b6-335b967c9009" providerId="ADAL" clId="{A6EE2A24-45C0-4255-AB73-988BCCFDE3F2}" dt="2024-06-06T10:50:52.736" v="676" actId="1035"/>
          <ac:spMkLst>
            <pc:docMk/>
            <pc:sldMk cId="1138970128" sldId="2079"/>
            <ac:spMk id="70" creationId="{046D80D4-212E-AB43-52FE-55E0C2A906DA}"/>
          </ac:spMkLst>
        </pc:spChg>
        <pc:spChg chg="add del mod modVis">
          <ac:chgData name="Kümmerle, Markus" userId="edb588ad-b118-44cb-93b6-335b967c9009" providerId="ADAL" clId="{A6EE2A24-45C0-4255-AB73-988BCCFDE3F2}" dt="2024-06-06T10:27:55.613" v="557"/>
          <ac:spMkLst>
            <pc:docMk/>
            <pc:sldMk cId="1138970128" sldId="2079"/>
            <ac:spMk id="71" creationId="{FD238B62-2357-14AD-2AE3-4AE3F96C6A44}"/>
          </ac:spMkLst>
        </pc:spChg>
        <pc:spChg chg="add del mod modVis">
          <ac:chgData name="Kümmerle, Markus" userId="edb588ad-b118-44cb-93b6-335b967c9009" providerId="ADAL" clId="{A6EE2A24-45C0-4255-AB73-988BCCFDE3F2}" dt="2024-06-06T10:50:38.371" v="672"/>
          <ac:spMkLst>
            <pc:docMk/>
            <pc:sldMk cId="1138970128" sldId="2079"/>
            <ac:spMk id="73" creationId="{BBCD5ACA-3B49-D7F1-6D6E-D016E07EBC3F}"/>
          </ac:spMkLst>
        </pc:spChg>
        <pc:grpChg chg="add mod">
          <ac:chgData name="Kümmerle, Markus" userId="edb588ad-b118-44cb-93b6-335b967c9009" providerId="ADAL" clId="{A6EE2A24-45C0-4255-AB73-988BCCFDE3F2}" dt="2024-06-06T10:51:06.340" v="678" actId="1035"/>
          <ac:grpSpMkLst>
            <pc:docMk/>
            <pc:sldMk cId="1138970128" sldId="2079"/>
            <ac:grpSpMk id="21" creationId="{33E322A5-F13E-ED96-165C-B50BABE9C653}"/>
          </ac:grpSpMkLst>
        </pc:grpChg>
        <pc:grpChg chg="add mod">
          <ac:chgData name="Kümmerle, Markus" userId="edb588ad-b118-44cb-93b6-335b967c9009" providerId="ADAL" clId="{A6EE2A24-45C0-4255-AB73-988BCCFDE3F2}" dt="2024-06-06T10:51:06.340" v="678" actId="1035"/>
          <ac:grpSpMkLst>
            <pc:docMk/>
            <pc:sldMk cId="1138970128" sldId="2079"/>
            <ac:grpSpMk id="26" creationId="{53BCC4F2-AEB8-057A-CEF6-0DFC486AAB48}"/>
          </ac:grpSpMkLst>
        </pc:grpChg>
        <pc:grpChg chg="add mod">
          <ac:chgData name="Kümmerle, Markus" userId="edb588ad-b118-44cb-93b6-335b967c9009" providerId="ADAL" clId="{A6EE2A24-45C0-4255-AB73-988BCCFDE3F2}" dt="2024-06-06T10:49:19.072" v="637" actId="1037"/>
          <ac:grpSpMkLst>
            <pc:docMk/>
            <pc:sldMk cId="1138970128" sldId="2079"/>
            <ac:grpSpMk id="31" creationId="{414E94EC-AD33-63AB-FA32-A5B4E5185B52}"/>
          </ac:grpSpMkLst>
        </pc:grpChg>
        <pc:grpChg chg="add mod">
          <ac:chgData name="Kümmerle, Markus" userId="edb588ad-b118-44cb-93b6-335b967c9009" providerId="ADAL" clId="{A6EE2A24-45C0-4255-AB73-988BCCFDE3F2}" dt="2024-06-06T10:49:19.072" v="637" actId="1037"/>
          <ac:grpSpMkLst>
            <pc:docMk/>
            <pc:sldMk cId="1138970128" sldId="2079"/>
            <ac:grpSpMk id="34" creationId="{F1E1D9F4-1F37-3F57-EEF0-935AD309CDBC}"/>
          </ac:grpSpMkLst>
        </pc:grpChg>
        <pc:grpChg chg="add mod">
          <ac:chgData name="Kümmerle, Markus" userId="edb588ad-b118-44cb-93b6-335b967c9009" providerId="ADAL" clId="{A6EE2A24-45C0-4255-AB73-988BCCFDE3F2}" dt="2024-06-06T10:49:19.072" v="637" actId="1037"/>
          <ac:grpSpMkLst>
            <pc:docMk/>
            <pc:sldMk cId="1138970128" sldId="2079"/>
            <ac:grpSpMk id="37" creationId="{ECE73EAC-D75C-5F8F-5A64-F1101CC2DDB4}"/>
          </ac:grpSpMkLst>
        </pc:grpChg>
        <pc:grpChg chg="add mod">
          <ac:chgData name="Kümmerle, Markus" userId="edb588ad-b118-44cb-93b6-335b967c9009" providerId="ADAL" clId="{A6EE2A24-45C0-4255-AB73-988BCCFDE3F2}" dt="2024-06-06T10:49:19.072" v="637" actId="1037"/>
          <ac:grpSpMkLst>
            <pc:docMk/>
            <pc:sldMk cId="1138970128" sldId="2079"/>
            <ac:grpSpMk id="40" creationId="{9E8EAC3D-949A-226E-7A6C-28F5CC7D110E}"/>
          </ac:grpSpMkLst>
        </pc:grpChg>
        <pc:grpChg chg="add mod">
          <ac:chgData name="Kümmerle, Markus" userId="edb588ad-b118-44cb-93b6-335b967c9009" providerId="ADAL" clId="{A6EE2A24-45C0-4255-AB73-988BCCFDE3F2}" dt="2024-06-06T10:49:19.072" v="637" actId="1037"/>
          <ac:grpSpMkLst>
            <pc:docMk/>
            <pc:sldMk cId="1138970128" sldId="2079"/>
            <ac:grpSpMk id="44" creationId="{5E89DD50-3512-B25D-6574-ABD104397E45}"/>
          </ac:grpSpMkLst>
        </pc:grpChg>
        <pc:grpChg chg="add mod">
          <ac:chgData name="Kümmerle, Markus" userId="edb588ad-b118-44cb-93b6-335b967c9009" providerId="ADAL" clId="{A6EE2A24-45C0-4255-AB73-988BCCFDE3F2}" dt="2024-06-06T10:49:19.072" v="637" actId="1037"/>
          <ac:grpSpMkLst>
            <pc:docMk/>
            <pc:sldMk cId="1138970128" sldId="2079"/>
            <ac:grpSpMk id="54" creationId="{86F38844-1D28-D926-C204-07E1B607137A}"/>
          </ac:grpSpMkLst>
        </pc:grpChg>
        <pc:graphicFrameChg chg="add mod ord modVis replST">
          <ac:chgData name="Kümmerle, Markus" userId="edb588ad-b118-44cb-93b6-335b967c9009" providerId="ADAL" clId="{A6EE2A24-45C0-4255-AB73-988BCCFDE3F2}" dt="2024-06-06T10:50:38.373" v="674"/>
          <ac:graphicFrameMkLst>
            <pc:docMk/>
            <pc:sldMk cId="1138970128" sldId="2079"/>
            <ac:graphicFrameMk id="72" creationId="{B3BC72DB-D90C-8FCF-FD72-507CD05CAFA9}"/>
          </ac:graphicFrameMkLst>
        </pc:graphicFrameChg>
        <pc:picChg chg="add mod">
          <ac:chgData name="Kümmerle, Markus" userId="edb588ad-b118-44cb-93b6-335b967c9009" providerId="ADAL" clId="{A6EE2A24-45C0-4255-AB73-988BCCFDE3F2}" dt="2024-06-06T10:51:06.340" v="678" actId="1035"/>
          <ac:picMkLst>
            <pc:docMk/>
            <pc:sldMk cId="1138970128" sldId="2079"/>
            <ac:picMk id="18" creationId="{94E572D5-4485-1C21-39B2-1E5DBA83629C}"/>
          </ac:picMkLst>
        </pc:picChg>
        <pc:picChg chg="add mod">
          <ac:chgData name="Kümmerle, Markus" userId="edb588ad-b118-44cb-93b6-335b967c9009" providerId="ADAL" clId="{A6EE2A24-45C0-4255-AB73-988BCCFDE3F2}" dt="2024-06-06T10:51:06.340" v="678" actId="1035"/>
          <ac:picMkLst>
            <pc:docMk/>
            <pc:sldMk cId="1138970128" sldId="2079"/>
            <ac:picMk id="19" creationId="{14199464-2FF8-7146-05F2-502128D32F63}"/>
          </ac:picMkLst>
        </pc:picChg>
        <pc:picChg chg="add mod">
          <ac:chgData name="Kümmerle, Markus" userId="edb588ad-b118-44cb-93b6-335b967c9009" providerId="ADAL" clId="{A6EE2A24-45C0-4255-AB73-988BCCFDE3F2}" dt="2024-06-06T10:51:06.340" v="678" actId="1035"/>
          <ac:picMkLst>
            <pc:docMk/>
            <pc:sldMk cId="1138970128" sldId="2079"/>
            <ac:picMk id="20" creationId="{D954D1F6-DF4F-E168-0511-17E0D439D146}"/>
          </ac:picMkLst>
        </pc:picChg>
        <pc:picChg chg="add mod">
          <ac:chgData name="Kümmerle, Markus" userId="edb588ad-b118-44cb-93b6-335b967c9009" providerId="ADAL" clId="{A6EE2A24-45C0-4255-AB73-988BCCFDE3F2}" dt="2024-06-06T10:51:06.340" v="678" actId="1035"/>
          <ac:picMkLst>
            <pc:docMk/>
            <pc:sldMk cId="1138970128" sldId="2079"/>
            <ac:picMk id="25" creationId="{2C522BCB-4CEB-4F83-5517-C2DE274D2E59}"/>
          </ac:picMkLst>
        </pc:picChg>
        <pc:picChg chg="mod">
          <ac:chgData name="Kümmerle, Markus" userId="edb588ad-b118-44cb-93b6-335b967c9009" providerId="ADAL" clId="{A6EE2A24-45C0-4255-AB73-988BCCFDE3F2}" dt="2024-06-06T10:27:26.069" v="531"/>
          <ac:picMkLst>
            <pc:docMk/>
            <pc:sldMk cId="1138970128" sldId="2079"/>
            <ac:picMk id="28" creationId="{D37F76DF-19ED-5828-EF88-0F13FA2A4936}"/>
          </ac:picMkLst>
        </pc:picChg>
        <pc:picChg chg="add mod">
          <ac:chgData name="Kümmerle, Markus" userId="edb588ad-b118-44cb-93b6-335b967c9009" providerId="ADAL" clId="{A6EE2A24-45C0-4255-AB73-988BCCFDE3F2}" dt="2024-06-06T10:51:06.340" v="678" actId="1035"/>
          <ac:picMkLst>
            <pc:docMk/>
            <pc:sldMk cId="1138970128" sldId="2079"/>
            <ac:picMk id="30" creationId="{ECE2B2EB-4146-84DC-9E5E-0CE386CC75B4}"/>
          </ac:picMkLst>
        </pc:picChg>
        <pc:picChg chg="mod">
          <ac:chgData name="Kümmerle, Markus" userId="edb588ad-b118-44cb-93b6-335b967c9009" providerId="ADAL" clId="{A6EE2A24-45C0-4255-AB73-988BCCFDE3F2}" dt="2024-06-06T10:27:26.069" v="531"/>
          <ac:picMkLst>
            <pc:docMk/>
            <pc:sldMk cId="1138970128" sldId="2079"/>
            <ac:picMk id="32" creationId="{52EBB760-7D9F-ED44-6D24-5720BAE984A7}"/>
          </ac:picMkLst>
        </pc:picChg>
        <pc:picChg chg="mod">
          <ac:chgData name="Kümmerle, Markus" userId="edb588ad-b118-44cb-93b6-335b967c9009" providerId="ADAL" clId="{A6EE2A24-45C0-4255-AB73-988BCCFDE3F2}" dt="2024-06-06T10:27:26.069" v="531"/>
          <ac:picMkLst>
            <pc:docMk/>
            <pc:sldMk cId="1138970128" sldId="2079"/>
            <ac:picMk id="33" creationId="{4C6456E5-E026-5183-FF4B-F597ACCE0A9F}"/>
          </ac:picMkLst>
        </pc:picChg>
        <pc:picChg chg="mod">
          <ac:chgData name="Kümmerle, Markus" userId="edb588ad-b118-44cb-93b6-335b967c9009" providerId="ADAL" clId="{A6EE2A24-45C0-4255-AB73-988BCCFDE3F2}" dt="2024-06-06T10:27:26.069" v="531"/>
          <ac:picMkLst>
            <pc:docMk/>
            <pc:sldMk cId="1138970128" sldId="2079"/>
            <ac:picMk id="35" creationId="{CB4C2003-2C9A-A902-B7E3-9455EC04F1B9}"/>
          </ac:picMkLst>
        </pc:picChg>
        <pc:picChg chg="mod">
          <ac:chgData name="Kümmerle, Markus" userId="edb588ad-b118-44cb-93b6-335b967c9009" providerId="ADAL" clId="{A6EE2A24-45C0-4255-AB73-988BCCFDE3F2}" dt="2024-06-06T10:27:26.069" v="531"/>
          <ac:picMkLst>
            <pc:docMk/>
            <pc:sldMk cId="1138970128" sldId="2079"/>
            <ac:picMk id="36" creationId="{CA4C4EB6-A058-0189-202C-0ABF0340E267}"/>
          </ac:picMkLst>
        </pc:picChg>
        <pc:picChg chg="mod">
          <ac:chgData name="Kümmerle, Markus" userId="edb588ad-b118-44cb-93b6-335b967c9009" providerId="ADAL" clId="{A6EE2A24-45C0-4255-AB73-988BCCFDE3F2}" dt="2024-06-06T10:27:26.069" v="531"/>
          <ac:picMkLst>
            <pc:docMk/>
            <pc:sldMk cId="1138970128" sldId="2079"/>
            <ac:picMk id="38" creationId="{3CB37FD2-B0BB-CB1F-4DF0-443654BFAC5A}"/>
          </ac:picMkLst>
        </pc:picChg>
        <pc:picChg chg="mod">
          <ac:chgData name="Kümmerle, Markus" userId="edb588ad-b118-44cb-93b6-335b967c9009" providerId="ADAL" clId="{A6EE2A24-45C0-4255-AB73-988BCCFDE3F2}" dt="2024-06-06T10:27:26.069" v="531"/>
          <ac:picMkLst>
            <pc:docMk/>
            <pc:sldMk cId="1138970128" sldId="2079"/>
            <ac:picMk id="39" creationId="{593888DC-8B3F-CF70-6059-4F1BD7BB8F12}"/>
          </ac:picMkLst>
        </pc:picChg>
        <pc:picChg chg="mod">
          <ac:chgData name="Kümmerle, Markus" userId="edb588ad-b118-44cb-93b6-335b967c9009" providerId="ADAL" clId="{A6EE2A24-45C0-4255-AB73-988BCCFDE3F2}" dt="2024-06-06T10:27:26.069" v="531"/>
          <ac:picMkLst>
            <pc:docMk/>
            <pc:sldMk cId="1138970128" sldId="2079"/>
            <ac:picMk id="41" creationId="{15BFD794-B1B1-51C7-9144-76BE2B56D914}"/>
          </ac:picMkLst>
        </pc:picChg>
        <pc:picChg chg="mod">
          <ac:chgData name="Kümmerle, Markus" userId="edb588ad-b118-44cb-93b6-335b967c9009" providerId="ADAL" clId="{A6EE2A24-45C0-4255-AB73-988BCCFDE3F2}" dt="2024-06-06T10:27:26.069" v="531"/>
          <ac:picMkLst>
            <pc:docMk/>
            <pc:sldMk cId="1138970128" sldId="2079"/>
            <ac:picMk id="42" creationId="{A2EB0949-3930-260B-94C4-F25BFC7DE7BD}"/>
          </ac:picMkLst>
        </pc:picChg>
      </pc:sldChg>
      <pc:sldChg chg="addSp delSp modSp new mod">
        <pc:chgData name="Kümmerle, Markus" userId="edb588ad-b118-44cb-93b6-335b967c9009" providerId="ADAL" clId="{A6EE2A24-45C0-4255-AB73-988BCCFDE3F2}" dt="2024-06-06T11:05:07.814" v="1019" actId="1037"/>
        <pc:sldMkLst>
          <pc:docMk/>
          <pc:sldMk cId="2804384456" sldId="2080"/>
        </pc:sldMkLst>
        <pc:spChg chg="mod">
          <ac:chgData name="Kümmerle, Markus" userId="edb588ad-b118-44cb-93b6-335b967c9009" providerId="ADAL" clId="{A6EE2A24-45C0-4255-AB73-988BCCFDE3F2}" dt="2024-06-06T11:00:54.145" v="924" actId="948"/>
          <ac:spMkLst>
            <pc:docMk/>
            <pc:sldMk cId="2804384456" sldId="2080"/>
            <ac:spMk id="2" creationId="{8E06FBD7-94F0-D2F0-6614-90CF17890AF9}"/>
          </ac:spMkLst>
        </pc:spChg>
        <pc:spChg chg="del">
          <ac:chgData name="Kümmerle, Markus" userId="edb588ad-b118-44cb-93b6-335b967c9009" providerId="ADAL" clId="{A6EE2A24-45C0-4255-AB73-988BCCFDE3F2}" dt="2024-06-06T10:59:54.346" v="784" actId="478"/>
          <ac:spMkLst>
            <pc:docMk/>
            <pc:sldMk cId="2804384456" sldId="2080"/>
            <ac:spMk id="3" creationId="{18710A0A-E075-F5A0-2A4E-4FBDD1BD9427}"/>
          </ac:spMkLst>
        </pc:spChg>
        <pc:spChg chg="add del mod modVis">
          <ac:chgData name="Kümmerle, Markus" userId="edb588ad-b118-44cb-93b6-335b967c9009" providerId="ADAL" clId="{A6EE2A24-45C0-4255-AB73-988BCCFDE3F2}" dt="2024-06-06T11:00:45.893" v="825"/>
          <ac:spMkLst>
            <pc:docMk/>
            <pc:sldMk cId="2804384456" sldId="2080"/>
            <ac:spMk id="6" creationId="{EB71E1BF-04A0-3B5B-815C-7F68E4E44CB8}"/>
          </ac:spMkLst>
        </pc:spChg>
        <pc:spChg chg="add del mod modVis">
          <ac:chgData name="Kümmerle, Markus" userId="edb588ad-b118-44cb-93b6-335b967c9009" providerId="ADAL" clId="{A6EE2A24-45C0-4255-AB73-988BCCFDE3F2}" dt="2024-06-06T11:00:49.145" v="865"/>
          <ac:spMkLst>
            <pc:docMk/>
            <pc:sldMk cId="2804384456" sldId="2080"/>
            <ac:spMk id="8" creationId="{908D9D66-5BDA-F726-F27D-81434F2B143D}"/>
          </ac:spMkLst>
        </pc:spChg>
        <pc:spChg chg="add del mod modVis">
          <ac:chgData name="Kümmerle, Markus" userId="edb588ad-b118-44cb-93b6-335b967c9009" providerId="ADAL" clId="{A6EE2A24-45C0-4255-AB73-988BCCFDE3F2}" dt="2024-06-06T11:00:50.232" v="898"/>
          <ac:spMkLst>
            <pc:docMk/>
            <pc:sldMk cId="2804384456" sldId="2080"/>
            <ac:spMk id="9" creationId="{93EE43CF-C4F5-B563-F8F3-5E5972658D98}"/>
          </ac:spMkLst>
        </pc:spChg>
        <pc:spChg chg="add del mod modVis">
          <ac:chgData name="Kümmerle, Markus" userId="edb588ad-b118-44cb-93b6-335b967c9009" providerId="ADAL" clId="{A6EE2A24-45C0-4255-AB73-988BCCFDE3F2}" dt="2024-06-06T11:00:54.167" v="947"/>
          <ac:spMkLst>
            <pc:docMk/>
            <pc:sldMk cId="2804384456" sldId="2080"/>
            <ac:spMk id="10" creationId="{C92EEFBD-53E6-389C-CCD9-21348C96E1AC}"/>
          </ac:spMkLst>
        </pc:spChg>
        <pc:spChg chg="add mod">
          <ac:chgData name="Kümmerle, Markus" userId="edb588ad-b118-44cb-93b6-335b967c9009" providerId="ADAL" clId="{A6EE2A24-45C0-4255-AB73-988BCCFDE3F2}" dt="2024-06-06T11:03:35.327" v="1004" actId="1076"/>
          <ac:spMkLst>
            <pc:docMk/>
            <pc:sldMk cId="2804384456" sldId="2080"/>
            <ac:spMk id="11" creationId="{226FD77F-C452-4998-A0D1-8EE98BBC2F2F}"/>
          </ac:spMkLst>
        </pc:spChg>
        <pc:spChg chg="add">
          <ac:chgData name="Kümmerle, Markus" userId="edb588ad-b118-44cb-93b6-335b967c9009" providerId="ADAL" clId="{A6EE2A24-45C0-4255-AB73-988BCCFDE3F2}" dt="2024-06-06T11:04:56.956" v="1005" actId="11529"/>
          <ac:spMkLst>
            <pc:docMk/>
            <pc:sldMk cId="2804384456" sldId="2080"/>
            <ac:spMk id="14" creationId="{A39FB186-8C2E-CE04-5F9E-1CE4E186D78A}"/>
          </ac:spMkLst>
        </pc:spChg>
        <pc:graphicFrameChg chg="add mod ord modVis replST">
          <ac:chgData name="Kümmerle, Markus" userId="edb588ad-b118-44cb-93b6-335b967c9009" providerId="ADAL" clId="{A6EE2A24-45C0-4255-AB73-988BCCFDE3F2}" dt="2024-06-06T11:00:54.169" v="949"/>
          <ac:graphicFrameMkLst>
            <pc:docMk/>
            <pc:sldMk cId="2804384456" sldId="2080"/>
            <ac:graphicFrameMk id="7" creationId="{17F9AB5B-E170-10E2-507C-1FF538D51C21}"/>
          </ac:graphicFrameMkLst>
        </pc:graphicFrameChg>
        <pc:picChg chg="add mod">
          <ac:chgData name="Kümmerle, Markus" userId="edb588ad-b118-44cb-93b6-335b967c9009" providerId="ADAL" clId="{A6EE2A24-45C0-4255-AB73-988BCCFDE3F2}" dt="2024-06-06T11:01:40.230" v="995" actId="1037"/>
          <ac:picMkLst>
            <pc:docMk/>
            <pc:sldMk cId="2804384456" sldId="2080"/>
            <ac:picMk id="5" creationId="{02CB7FB9-C1A1-8C38-C41C-A36258C85089}"/>
          </ac:picMkLst>
        </pc:picChg>
        <pc:picChg chg="add mod">
          <ac:chgData name="Kümmerle, Markus" userId="edb588ad-b118-44cb-93b6-335b967c9009" providerId="ADAL" clId="{A6EE2A24-45C0-4255-AB73-988BCCFDE3F2}" dt="2024-06-06T11:05:07.814" v="1019" actId="1037"/>
          <ac:picMkLst>
            <pc:docMk/>
            <pc:sldMk cId="2804384456" sldId="2080"/>
            <ac:picMk id="13" creationId="{58CAAB0E-D67D-DAA3-6515-EF7F5694A8C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05.06.2024</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6135560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229747221"/>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6"/>
            </p:custDataLst>
            <p:extLst>
              <p:ext uri="{D42A27DB-BD31-4B8C-83A1-F6EECF244321}">
                <p14:modId xmlns:p14="http://schemas.microsoft.com/office/powerpoint/2010/main" val="230995401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7" imgW="270" imgH="270" progId="TCLayout.ActiveDocument.1">
                  <p:embed/>
                </p:oleObj>
              </mc:Choice>
              <mc:Fallback>
                <p:oleObj name="think-cell Folie" r:id="rId7" imgW="270" imgH="270" progId="TCLayout.ActiveDocument.1">
                  <p:embed/>
                  <p:pic>
                    <p:nvPicPr>
                      <p:cNvPr id="4" name="Objekt 3" hidden="1"/>
                      <p:cNvPicPr/>
                      <p:nvPr/>
                    </p:nvPicPr>
                    <p:blipFill>
                      <a:blip r:embed="rId8"/>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Typold Book" panose="020B0004030204060B03" pitchFamily="34" charset="0"/>
              </a:rPr>
              <a:pPr algn="r"/>
              <a:t>‹Nr.›</a:t>
            </a:fld>
            <a:endParaRPr lang="en-US" sz="900"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a:p>
        </p:txBody>
      </p:sp>
    </p:spTree>
    <p:custDataLst>
      <p:tags r:id="rId5"/>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Lst>
  <p:hf hdr="0"/>
  <p:txStyles>
    <p:title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oleObject" Target="../embeddings/oleObject13.bin"/><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38.png"/><Relationship Id="rId5" Type="http://schemas.openxmlformats.org/officeDocument/2006/relationships/hyperlink" Target="https://github.com/camaraproject/Governance/blob/main/documentation/The-Ecosystem-for-Open-Gateway-NaaS-API-development.pdf" TargetMode="Externa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sv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9.png"/><Relationship Id="rId5" Type="http://schemas.openxmlformats.org/officeDocument/2006/relationships/hyperlink" Target="https://github.com/camaraproject" TargetMode="External"/><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oleObject" Target="../embeddings/oleObject18.bin"/><Relationship Id="rId21" Type="http://schemas.openxmlformats.org/officeDocument/2006/relationships/image" Target="../media/image26.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2" Type="http://schemas.openxmlformats.org/officeDocument/2006/relationships/slideLayout" Target="../slideLayouts/slideLayout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tags" Target="../tags/tag20.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7.emf"/><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2.png"/><Relationship Id="rId4" Type="http://schemas.openxmlformats.org/officeDocument/2006/relationships/image" Target="../media/image7.emf"/></Relationships>
</file>

<file path=ppt/slides/_rels/slide17.xml.rels><?xml version="1.0" encoding="UTF-8" standalone="yes"?>
<Relationships xmlns="http://schemas.openxmlformats.org/package/2006/relationships"><Relationship Id="rId26" Type="http://schemas.openxmlformats.org/officeDocument/2006/relationships/image" Target="../media/image78.png"/><Relationship Id="rId21" Type="http://schemas.openxmlformats.org/officeDocument/2006/relationships/image" Target="../media/image75.png"/><Relationship Id="rId42" Type="http://schemas.openxmlformats.org/officeDocument/2006/relationships/image" Target="../media/image88.png"/><Relationship Id="rId47" Type="http://schemas.openxmlformats.org/officeDocument/2006/relationships/image" Target="../media/image93.png"/><Relationship Id="rId63" Type="http://schemas.openxmlformats.org/officeDocument/2006/relationships/image" Target="../media/image108.png"/><Relationship Id="rId68" Type="http://schemas.openxmlformats.org/officeDocument/2006/relationships/image" Target="../media/image111.png"/><Relationship Id="rId84" Type="http://schemas.openxmlformats.org/officeDocument/2006/relationships/image" Target="../media/image126.png"/><Relationship Id="rId89" Type="http://schemas.openxmlformats.org/officeDocument/2006/relationships/image" Target="../media/image131.png"/><Relationship Id="rId16" Type="http://schemas.openxmlformats.org/officeDocument/2006/relationships/image" Target="../media/image72.png"/><Relationship Id="rId107" Type="http://schemas.openxmlformats.org/officeDocument/2006/relationships/image" Target="../media/image146.png"/><Relationship Id="rId11" Type="http://schemas.openxmlformats.org/officeDocument/2006/relationships/image" Target="../media/image67.svg"/><Relationship Id="rId32" Type="http://schemas.openxmlformats.org/officeDocument/2006/relationships/image" Target="../media/image84.png"/><Relationship Id="rId37" Type="http://schemas.openxmlformats.org/officeDocument/2006/relationships/image" Target="../media/image44.png"/><Relationship Id="rId53" Type="http://schemas.openxmlformats.org/officeDocument/2006/relationships/image" Target="../media/image98.png"/><Relationship Id="rId58" Type="http://schemas.openxmlformats.org/officeDocument/2006/relationships/image" Target="../media/image103.png"/><Relationship Id="rId74" Type="http://schemas.openxmlformats.org/officeDocument/2006/relationships/image" Target="../media/image117.png"/><Relationship Id="rId79" Type="http://schemas.openxmlformats.org/officeDocument/2006/relationships/image" Target="../media/image122.png"/><Relationship Id="rId102" Type="http://schemas.openxmlformats.org/officeDocument/2006/relationships/image" Target="../media/image141.png"/><Relationship Id="rId5" Type="http://schemas.openxmlformats.org/officeDocument/2006/relationships/image" Target="../media/image63.png"/><Relationship Id="rId90" Type="http://schemas.openxmlformats.org/officeDocument/2006/relationships/image" Target="../media/image132.png"/><Relationship Id="rId95" Type="http://schemas.openxmlformats.org/officeDocument/2006/relationships/image" Target="../media/image48.png"/><Relationship Id="rId22" Type="http://schemas.openxmlformats.org/officeDocument/2006/relationships/image" Target="../media/image76.png"/><Relationship Id="rId27" Type="http://schemas.openxmlformats.org/officeDocument/2006/relationships/image" Target="../media/image79.png"/><Relationship Id="rId43" Type="http://schemas.openxmlformats.org/officeDocument/2006/relationships/image" Target="../media/image89.png"/><Relationship Id="rId48" Type="http://schemas.openxmlformats.org/officeDocument/2006/relationships/image" Target="../media/image94.png"/><Relationship Id="rId64" Type="http://schemas.openxmlformats.org/officeDocument/2006/relationships/image" Target="../media/image109.png"/><Relationship Id="rId69" Type="http://schemas.openxmlformats.org/officeDocument/2006/relationships/image" Target="../media/image112.png"/><Relationship Id="rId80" Type="http://schemas.openxmlformats.org/officeDocument/2006/relationships/image" Target="../media/image123.png"/><Relationship Id="rId85" Type="http://schemas.openxmlformats.org/officeDocument/2006/relationships/image" Target="../media/image127.png"/><Relationship Id="rId12" Type="http://schemas.openxmlformats.org/officeDocument/2006/relationships/image" Target="../media/image68.png"/><Relationship Id="rId17" Type="http://schemas.openxmlformats.org/officeDocument/2006/relationships/image" Target="../media/image73.png"/><Relationship Id="rId33" Type="http://schemas.openxmlformats.org/officeDocument/2006/relationships/image" Target="../media/image85.png"/><Relationship Id="rId38" Type="http://schemas.openxmlformats.org/officeDocument/2006/relationships/image" Target="../media/image49.png"/><Relationship Id="rId59" Type="http://schemas.openxmlformats.org/officeDocument/2006/relationships/image" Target="../media/image104.png"/><Relationship Id="rId103" Type="http://schemas.openxmlformats.org/officeDocument/2006/relationships/image" Target="../media/image142.png"/><Relationship Id="rId108" Type="http://schemas.openxmlformats.org/officeDocument/2006/relationships/image" Target="../media/image147.png"/><Relationship Id="rId20" Type="http://schemas.openxmlformats.org/officeDocument/2006/relationships/image" Target="../media/image74.png"/><Relationship Id="rId41" Type="http://schemas.openxmlformats.org/officeDocument/2006/relationships/image" Target="../media/image87.png"/><Relationship Id="rId54" Type="http://schemas.openxmlformats.org/officeDocument/2006/relationships/image" Target="../media/image99.png"/><Relationship Id="rId62" Type="http://schemas.openxmlformats.org/officeDocument/2006/relationships/image" Target="../media/image107.png"/><Relationship Id="rId70" Type="http://schemas.openxmlformats.org/officeDocument/2006/relationships/image" Target="../media/image113.png"/><Relationship Id="rId75" Type="http://schemas.openxmlformats.org/officeDocument/2006/relationships/image" Target="../media/image118.png"/><Relationship Id="rId83" Type="http://schemas.openxmlformats.org/officeDocument/2006/relationships/image" Target="../media/image125.png"/><Relationship Id="rId88" Type="http://schemas.openxmlformats.org/officeDocument/2006/relationships/image" Target="../media/image130.png"/><Relationship Id="rId91" Type="http://schemas.openxmlformats.org/officeDocument/2006/relationships/image" Target="../media/image133.png"/><Relationship Id="rId96" Type="http://schemas.openxmlformats.org/officeDocument/2006/relationships/image" Target="../media/image53.png"/><Relationship Id="rId1" Type="http://schemas.openxmlformats.org/officeDocument/2006/relationships/tags" Target="../tags/tag22.xml"/><Relationship Id="rId6" Type="http://schemas.openxmlformats.org/officeDocument/2006/relationships/image" Target="../media/image50.png"/><Relationship Id="rId15" Type="http://schemas.openxmlformats.org/officeDocument/2006/relationships/image" Target="../media/image71.png"/><Relationship Id="rId23" Type="http://schemas.openxmlformats.org/officeDocument/2006/relationships/image" Target="../media/image47.png"/><Relationship Id="rId28" Type="http://schemas.openxmlformats.org/officeDocument/2006/relationships/image" Target="../media/image80.png"/><Relationship Id="rId36" Type="http://schemas.openxmlformats.org/officeDocument/2006/relationships/image" Target="../media/image41.png"/><Relationship Id="rId49" Type="http://schemas.openxmlformats.org/officeDocument/2006/relationships/image" Target="../media/image95.png"/><Relationship Id="rId57" Type="http://schemas.openxmlformats.org/officeDocument/2006/relationships/image" Target="../media/image102.png"/><Relationship Id="rId106" Type="http://schemas.openxmlformats.org/officeDocument/2006/relationships/image" Target="../media/image145.png"/><Relationship Id="rId10" Type="http://schemas.openxmlformats.org/officeDocument/2006/relationships/image" Target="../media/image66.png"/><Relationship Id="rId31" Type="http://schemas.openxmlformats.org/officeDocument/2006/relationships/image" Target="../media/image83.png"/><Relationship Id="rId44" Type="http://schemas.openxmlformats.org/officeDocument/2006/relationships/image" Target="../media/image90.png"/><Relationship Id="rId52" Type="http://schemas.openxmlformats.org/officeDocument/2006/relationships/image" Target="../media/image97.png"/><Relationship Id="rId60" Type="http://schemas.openxmlformats.org/officeDocument/2006/relationships/image" Target="../media/image105.png"/><Relationship Id="rId65" Type="http://schemas.openxmlformats.org/officeDocument/2006/relationships/image" Target="../media/image110.png"/><Relationship Id="rId73" Type="http://schemas.openxmlformats.org/officeDocument/2006/relationships/image" Target="../media/image116.png"/><Relationship Id="rId78" Type="http://schemas.openxmlformats.org/officeDocument/2006/relationships/image" Target="../media/image121.png"/><Relationship Id="rId81" Type="http://schemas.openxmlformats.org/officeDocument/2006/relationships/image" Target="../media/image124.png"/><Relationship Id="rId86" Type="http://schemas.openxmlformats.org/officeDocument/2006/relationships/image" Target="../media/image128.png"/><Relationship Id="rId94" Type="http://schemas.openxmlformats.org/officeDocument/2006/relationships/image" Target="../media/image136.png"/><Relationship Id="rId99" Type="http://schemas.openxmlformats.org/officeDocument/2006/relationships/image" Target="../media/image138.png"/><Relationship Id="rId101" Type="http://schemas.openxmlformats.org/officeDocument/2006/relationships/image" Target="../media/image140.png"/><Relationship Id="rId4" Type="http://schemas.openxmlformats.org/officeDocument/2006/relationships/image" Target="../media/image7.emf"/><Relationship Id="rId9"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27.png"/><Relationship Id="rId39" Type="http://schemas.openxmlformats.org/officeDocument/2006/relationships/image" Target="../media/image52.png"/><Relationship Id="rId34" Type="http://schemas.openxmlformats.org/officeDocument/2006/relationships/image" Target="../media/image86.png"/><Relationship Id="rId50" Type="http://schemas.openxmlformats.org/officeDocument/2006/relationships/image" Target="../media/image96.png"/><Relationship Id="rId55" Type="http://schemas.openxmlformats.org/officeDocument/2006/relationships/image" Target="../media/image100.png"/><Relationship Id="rId76" Type="http://schemas.openxmlformats.org/officeDocument/2006/relationships/image" Target="../media/image119.png"/><Relationship Id="rId97" Type="http://schemas.openxmlformats.org/officeDocument/2006/relationships/image" Target="../media/image60.png"/><Relationship Id="rId104" Type="http://schemas.openxmlformats.org/officeDocument/2006/relationships/image" Target="../media/image143.png"/><Relationship Id="rId7" Type="http://schemas.openxmlformats.org/officeDocument/2006/relationships/image" Target="../media/image64.png"/><Relationship Id="rId71" Type="http://schemas.openxmlformats.org/officeDocument/2006/relationships/image" Target="../media/image114.png"/><Relationship Id="rId92" Type="http://schemas.openxmlformats.org/officeDocument/2006/relationships/image" Target="../media/image134.png"/><Relationship Id="rId2" Type="http://schemas.openxmlformats.org/officeDocument/2006/relationships/slideLayout" Target="../slideLayouts/slideLayout3.xml"/><Relationship Id="rId29" Type="http://schemas.openxmlformats.org/officeDocument/2006/relationships/image" Target="../media/image81.png"/><Relationship Id="rId24" Type="http://schemas.openxmlformats.org/officeDocument/2006/relationships/image" Target="../media/image51.png"/><Relationship Id="rId40" Type="http://schemas.openxmlformats.org/officeDocument/2006/relationships/image" Target="../media/image26.png"/><Relationship Id="rId45" Type="http://schemas.openxmlformats.org/officeDocument/2006/relationships/image" Target="../media/image91.png"/><Relationship Id="rId66" Type="http://schemas.openxmlformats.org/officeDocument/2006/relationships/image" Target="../media/image42.png"/><Relationship Id="rId87" Type="http://schemas.openxmlformats.org/officeDocument/2006/relationships/image" Target="../media/image129.jpg"/><Relationship Id="rId61" Type="http://schemas.openxmlformats.org/officeDocument/2006/relationships/image" Target="../media/image106.png"/><Relationship Id="rId82" Type="http://schemas.openxmlformats.org/officeDocument/2006/relationships/image" Target="../media/image46.png"/><Relationship Id="rId19" Type="http://schemas.openxmlformats.org/officeDocument/2006/relationships/image" Target="../media/image61.png"/><Relationship Id="rId14" Type="http://schemas.openxmlformats.org/officeDocument/2006/relationships/image" Target="../media/image70.png"/><Relationship Id="rId30" Type="http://schemas.openxmlformats.org/officeDocument/2006/relationships/image" Target="../media/image82.png"/><Relationship Id="rId35" Type="http://schemas.openxmlformats.org/officeDocument/2006/relationships/image" Target="../media/image55.png"/><Relationship Id="rId56" Type="http://schemas.openxmlformats.org/officeDocument/2006/relationships/image" Target="../media/image101.png"/><Relationship Id="rId77" Type="http://schemas.openxmlformats.org/officeDocument/2006/relationships/image" Target="../media/image120.png"/><Relationship Id="rId100" Type="http://schemas.openxmlformats.org/officeDocument/2006/relationships/image" Target="../media/image139.png"/><Relationship Id="rId105" Type="http://schemas.openxmlformats.org/officeDocument/2006/relationships/image" Target="../media/image144.png"/><Relationship Id="rId8" Type="http://schemas.openxmlformats.org/officeDocument/2006/relationships/image" Target="../media/image57.png"/><Relationship Id="rId51" Type="http://schemas.openxmlformats.org/officeDocument/2006/relationships/image" Target="../media/image56.png"/><Relationship Id="rId72" Type="http://schemas.openxmlformats.org/officeDocument/2006/relationships/image" Target="../media/image115.png"/><Relationship Id="rId93" Type="http://schemas.openxmlformats.org/officeDocument/2006/relationships/image" Target="../media/image135.png"/><Relationship Id="rId98" Type="http://schemas.openxmlformats.org/officeDocument/2006/relationships/image" Target="../media/image137.png"/><Relationship Id="rId3" Type="http://schemas.openxmlformats.org/officeDocument/2006/relationships/oleObject" Target="../embeddings/oleObject20.bin"/><Relationship Id="rId25" Type="http://schemas.openxmlformats.org/officeDocument/2006/relationships/image" Target="../media/image77.png"/><Relationship Id="rId46" Type="http://schemas.openxmlformats.org/officeDocument/2006/relationships/image" Target="../media/image92.png"/><Relationship Id="rId67"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61.png"/><Relationship Id="rId26" Type="http://schemas.openxmlformats.org/officeDocument/2006/relationships/image" Target="../media/image169.png"/><Relationship Id="rId3" Type="http://schemas.openxmlformats.org/officeDocument/2006/relationships/oleObject" Target="../embeddings/oleObject21.bin"/><Relationship Id="rId21" Type="http://schemas.openxmlformats.org/officeDocument/2006/relationships/image" Target="../media/image164.pn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60.png"/><Relationship Id="rId25" Type="http://schemas.openxmlformats.org/officeDocument/2006/relationships/image" Target="../media/image168.png"/><Relationship Id="rId2" Type="http://schemas.openxmlformats.org/officeDocument/2006/relationships/slideLayout" Target="../slideLayouts/slideLayout3.xml"/><Relationship Id="rId16" Type="http://schemas.openxmlformats.org/officeDocument/2006/relationships/image" Target="../media/image159.png"/><Relationship Id="rId20" Type="http://schemas.openxmlformats.org/officeDocument/2006/relationships/image" Target="../media/image163.png"/><Relationship Id="rId29" Type="http://schemas.openxmlformats.org/officeDocument/2006/relationships/hyperlink" Target="https://camaraproject.org/resources/" TargetMode="External"/><Relationship Id="rId1" Type="http://schemas.openxmlformats.org/officeDocument/2006/relationships/tags" Target="../tags/tag23.xml"/><Relationship Id="rId6" Type="http://schemas.openxmlformats.org/officeDocument/2006/relationships/image" Target="../media/image149.png"/><Relationship Id="rId11" Type="http://schemas.openxmlformats.org/officeDocument/2006/relationships/image" Target="../media/image154.png"/><Relationship Id="rId24" Type="http://schemas.openxmlformats.org/officeDocument/2006/relationships/image" Target="../media/image167.png"/><Relationship Id="rId5" Type="http://schemas.openxmlformats.org/officeDocument/2006/relationships/image" Target="../media/image148.png"/><Relationship Id="rId15" Type="http://schemas.openxmlformats.org/officeDocument/2006/relationships/image" Target="../media/image158.png"/><Relationship Id="rId23" Type="http://schemas.openxmlformats.org/officeDocument/2006/relationships/image" Target="../media/image166.png"/><Relationship Id="rId28" Type="http://schemas.openxmlformats.org/officeDocument/2006/relationships/image" Target="../media/image171.png"/><Relationship Id="rId10" Type="http://schemas.openxmlformats.org/officeDocument/2006/relationships/image" Target="../media/image153.png"/><Relationship Id="rId19" Type="http://schemas.openxmlformats.org/officeDocument/2006/relationships/image" Target="../media/image162.png"/><Relationship Id="rId4" Type="http://schemas.openxmlformats.org/officeDocument/2006/relationships/image" Target="../media/image7.emf"/><Relationship Id="rId9" Type="http://schemas.openxmlformats.org/officeDocument/2006/relationships/image" Target="../media/image152.png"/><Relationship Id="rId14" Type="http://schemas.openxmlformats.org/officeDocument/2006/relationships/image" Target="../media/image157.png"/><Relationship Id="rId22" Type="http://schemas.openxmlformats.org/officeDocument/2006/relationships/image" Target="../media/image165.png"/><Relationship Id="rId27" Type="http://schemas.openxmlformats.org/officeDocument/2006/relationships/image" Target="../media/image170.png"/></Relationships>
</file>

<file path=ppt/slides/_rels/slide19.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oleObject" Target="../embeddings/oleObject22.bin"/><Relationship Id="rId7" Type="http://schemas.openxmlformats.org/officeDocument/2006/relationships/hyperlink" Target="https://github.com/camaraproject/WorkingGroups/tree/main/APIBacklog" TargetMode="External"/><Relationship Id="rId12" Type="http://schemas.openxmlformats.org/officeDocument/2006/relationships/image" Target="../media/image177.png"/><Relationship Id="rId17" Type="http://schemas.openxmlformats.org/officeDocument/2006/relationships/image" Target="../media/image182.png"/><Relationship Id="rId2" Type="http://schemas.openxmlformats.org/officeDocument/2006/relationships/slideLayout" Target="../slideLayouts/slideLayout3.xml"/><Relationship Id="rId16" Type="http://schemas.openxmlformats.org/officeDocument/2006/relationships/image" Target="../media/image181.png"/><Relationship Id="rId1" Type="http://schemas.openxmlformats.org/officeDocument/2006/relationships/tags" Target="../tags/tag24.xml"/><Relationship Id="rId6" Type="http://schemas.openxmlformats.org/officeDocument/2006/relationships/hyperlink" Target="https://github.com/orgs/camaraproject/repositories" TargetMode="External"/><Relationship Id="rId11" Type="http://schemas.openxmlformats.org/officeDocument/2006/relationships/image" Target="../media/image176.png"/><Relationship Id="rId5" Type="http://schemas.openxmlformats.org/officeDocument/2006/relationships/hyperlink" Target="https://www.gsma.com/solutions-and-impact/gsma-open-gateway/open-gateway-public-launch-status/" TargetMode="External"/><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72.emf"/><Relationship Id="rId9" Type="http://schemas.openxmlformats.org/officeDocument/2006/relationships/image" Target="../media/image174.png"/><Relationship Id="rId14" Type="http://schemas.openxmlformats.org/officeDocument/2006/relationships/image" Target="../media/image179.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184.pn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hyperlink" Target="https://www.gsma.com/solutions-and-impact/gsma-open-gateway/open-gateway-public-launch-status/" TargetMode="External"/><Relationship Id="rId5" Type="http://schemas.openxmlformats.org/officeDocument/2006/relationships/image" Target="../media/image183.png"/><Relationship Id="rId4" Type="http://schemas.openxmlformats.org/officeDocument/2006/relationships/image" Target="../media/image17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26.xml"/><Relationship Id="rId5" Type="http://schemas.openxmlformats.org/officeDocument/2006/relationships/image" Target="../media/image185.png"/><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3.xml"/><Relationship Id="rId1" Type="http://schemas.openxmlformats.org/officeDocument/2006/relationships/tags" Target="../tags/tag28.xml"/><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tags" Target="../tags/tag29.xml"/><Relationship Id="rId4" Type="http://schemas.openxmlformats.org/officeDocument/2006/relationships/image" Target="../media/image7.emf"/></Relationships>
</file>

<file path=ppt/slides/_rels/slide25.xml.rels><?xml version="1.0" encoding="UTF-8" standalone="yes"?>
<Relationships xmlns="http://schemas.openxmlformats.org/package/2006/relationships"><Relationship Id="rId8" Type="http://schemas.openxmlformats.org/officeDocument/2006/relationships/hyperlink" Target="https://enrollment.lfx.linuxfoundation.org/?project=camarafund" TargetMode="External"/><Relationship Id="rId3" Type="http://schemas.openxmlformats.org/officeDocument/2006/relationships/oleObject" Target="../embeddings/oleObject28.bin"/><Relationship Id="rId7" Type="http://schemas.openxmlformats.org/officeDocument/2006/relationships/hyperlink" Target="mailto:adm@lists.camaraproject.org" TargetMode="External"/><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hyperlink" Target="mailto:all+subscribe@lists.camaraproject.org" TargetMode="External"/><Relationship Id="rId5" Type="http://schemas.openxmlformats.org/officeDocument/2006/relationships/hyperlink" Target="https://camaraproject.org/contact/" TargetMode="External"/><Relationship Id="rId4" Type="http://schemas.openxmlformats.org/officeDocument/2006/relationships/image" Target="../media/image7.emf"/><Relationship Id="rId9" Type="http://schemas.openxmlformats.org/officeDocument/2006/relationships/image" Target="../media/image186.png"/></Relationships>
</file>

<file path=ppt/slides/_rels/slide2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7.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7.emf"/><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oleObject" Target="../embeddings/oleObject8.bin"/><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7.emf"/><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5.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06.06.2024</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90378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Arial"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Arial"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Arial"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5"/>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5"/>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5"/>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6"/>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1070816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Arial"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Arial"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Arial" panose="020B0604020202020204" pitchFamily="34" charset="0"/>
              <a:buChar char="•"/>
            </a:pPr>
            <a:r>
              <a:rPr lang="en-US" sz="1600" dirty="0"/>
              <a:t>Create test plans / cases / tools from an API consumer perspective</a:t>
            </a:r>
          </a:p>
          <a:p>
            <a:pPr marL="285750" indent="-285750">
              <a:buFont typeface="Arial"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Arial"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Arial"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Arial" panose="020B0604020202020204" pitchFamily="34" charset="0"/>
              <a:buChar char="•"/>
            </a:pPr>
            <a:r>
              <a:rPr lang="en-US" sz="1600" dirty="0"/>
              <a:t>Optionally Service API and Service Management API code and</a:t>
            </a:r>
          </a:p>
          <a:p>
            <a:pPr marL="285750" indent="-285750">
              <a:buFont typeface="Arial"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5"/>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193880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1"/>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2"/>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3"/>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4"/>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5"/>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6"/>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7"/>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8"/>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19"/>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0"/>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1"/>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2"/>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4"/>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5"/>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6"/>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302369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477254" y="2037396"/>
            <a:ext cx="2902509" cy="2926300"/>
          </a:xfrm>
        </p:spPr>
        <p:txBody>
          <a:bodyPr/>
          <a:lstStyle/>
          <a:p>
            <a:pPr marL="285750" indent="-285750">
              <a:buFont typeface="Arial" panose="020B0604020202020204" pitchFamily="34" charset="0"/>
              <a:buChar char="•"/>
            </a:pPr>
            <a:r>
              <a:rPr lang="en-US" sz="1600" dirty="0"/>
              <a:t>104 Named Partners</a:t>
            </a:r>
          </a:p>
          <a:p>
            <a:pPr marL="285750" indent="-285750">
              <a:buFont typeface="Arial" panose="020B0604020202020204" pitchFamily="34" charset="0"/>
              <a:buChar char="•"/>
            </a:pPr>
            <a:r>
              <a:rPr lang="en-US" sz="1600" dirty="0"/>
              <a:t>369 (+171*) companies participating in CAMARA</a:t>
            </a:r>
          </a:p>
          <a:p>
            <a:pPr marL="285750" indent="-285750">
              <a:buFont typeface="Arial" panose="020B0604020202020204" pitchFamily="34" charset="0"/>
              <a:buChar char="•"/>
            </a:pPr>
            <a:r>
              <a:rPr lang="en-US" sz="1600" dirty="0"/>
              <a:t>27 Active API development Sub Projects and</a:t>
            </a:r>
            <a:br>
              <a:rPr lang="en-US" sz="1600" dirty="0"/>
            </a:br>
            <a:r>
              <a:rPr lang="en-US" sz="1600" dirty="0"/>
              <a:t>5 Working Groups</a:t>
            </a:r>
          </a:p>
          <a:p>
            <a:pPr marL="285750" indent="-285750">
              <a:buFont typeface="Arial" panose="020B0604020202020204" pitchFamily="34" charset="0"/>
              <a:buChar char="•"/>
            </a:pPr>
            <a:r>
              <a:rPr lang="en-US" sz="1600" dirty="0"/>
              <a:t>1068 (+1040*) people joined CAMARA</a:t>
            </a:r>
          </a:p>
          <a:p>
            <a:pPr marL="285750" indent="-285750">
              <a:buFont typeface="Arial" panose="020B0604020202020204" pitchFamily="34" charset="0"/>
              <a:buChar char="•"/>
            </a:pPr>
            <a:r>
              <a:rPr lang="en-US" sz="1600" dirty="0"/>
              <a:t>Development ”home” for GSMA Open Gateway</a:t>
            </a:r>
          </a:p>
        </p:txBody>
      </p:sp>
      <p:sp>
        <p:nvSpPr>
          <p:cNvPr id="10" name="Textfeld 9">
            <a:extLst>
              <a:ext uri="{FF2B5EF4-FFF2-40B4-BE49-F238E27FC236}">
                <a16:creationId xmlns:a16="http://schemas.microsoft.com/office/drawing/2014/main" id="{8EBD132F-8558-130F-7C96-6BA4EFF93B78}"/>
              </a:ext>
            </a:extLst>
          </p:cNvPr>
          <p:cNvSpPr txBox="1"/>
          <p:nvPr/>
        </p:nvSpPr>
        <p:spPr>
          <a:xfrm>
            <a:off x="4156311" y="5577073"/>
            <a:ext cx="7223452" cy="276999"/>
          </a:xfrm>
          <a:prstGeom prst="rect">
            <a:avLst/>
          </a:prstGeom>
          <a:noFill/>
        </p:spPr>
        <p:txBody>
          <a:bodyPr wrap="none" rtlCol="0">
            <a:spAutoFit/>
          </a:bodyPr>
          <a:lstStyle/>
          <a:p>
            <a:r>
              <a:rPr lang="de-DE" sz="1200" dirty="0">
                <a:latin typeface="Montserrat Light" panose="00000400000000000000" pitchFamily="2" charset="0"/>
              </a:rPr>
              <a:t>* </a:t>
            </a:r>
            <a:r>
              <a:rPr lang="de-DE" sz="1200" dirty="0" err="1">
                <a:solidFill>
                  <a:schemeClr val="tx2"/>
                </a:solidFill>
                <a:latin typeface="Montserrat Light" panose="00000400000000000000" pitchFamily="2" charset="0"/>
                <a:ea typeface="Open Sans" panose="020B0606030504020204" pitchFamily="34" charset="0"/>
                <a:cs typeface="Open Sans" panose="020B0606030504020204" pitchFamily="34" charset="0"/>
              </a:rPr>
              <a:t>Number</a:t>
            </a:r>
            <a:r>
              <a:rPr lang="de-DE" sz="1200" dirty="0">
                <a:latin typeface="Montserrat Light" panose="00000400000000000000" pitchFamily="2" charset="0"/>
              </a:rPr>
              <a:t> in </a:t>
            </a:r>
            <a:r>
              <a:rPr lang="de-DE" sz="1200" dirty="0" err="1">
                <a:latin typeface="Montserrat Light" panose="00000400000000000000" pitchFamily="2" charset="0"/>
              </a:rPr>
              <a:t>brackets</a:t>
            </a:r>
            <a:r>
              <a:rPr lang="de-DE" sz="1200" dirty="0">
                <a:latin typeface="Montserrat Light" panose="00000400000000000000" pitchFamily="2" charset="0"/>
              </a:rPr>
              <a:t> </a:t>
            </a:r>
            <a:r>
              <a:rPr lang="de-DE" sz="1200" dirty="0" err="1">
                <a:latin typeface="Montserrat Light" panose="00000400000000000000" pitchFamily="2" charset="0"/>
              </a:rPr>
              <a:t>indicates</a:t>
            </a:r>
            <a:r>
              <a:rPr lang="de-DE" sz="1200" dirty="0">
                <a:latin typeface="Montserrat Light" panose="00000400000000000000" pitchFamily="2" charset="0"/>
              </a:rPr>
              <a:t> </a:t>
            </a:r>
            <a:r>
              <a:rPr lang="de-DE" sz="1200" dirty="0" err="1">
                <a:latin typeface="Montserrat Light" panose="00000400000000000000" pitchFamily="2" charset="0"/>
              </a:rPr>
              <a:t>companies</a:t>
            </a:r>
            <a:r>
              <a:rPr lang="de-DE" sz="1200" dirty="0">
                <a:latin typeface="Montserrat Light" panose="00000400000000000000" pitchFamily="2" charset="0"/>
              </a:rPr>
              <a:t> and </a:t>
            </a:r>
            <a:r>
              <a:rPr lang="de-DE" sz="1200" dirty="0" err="1">
                <a:latin typeface="Montserrat Light" panose="00000400000000000000" pitchFamily="2" charset="0"/>
              </a:rPr>
              <a:t>people</a:t>
            </a:r>
            <a:r>
              <a:rPr lang="de-DE" sz="1200" dirty="0">
                <a:latin typeface="Montserrat Light" panose="00000400000000000000" pitchFamily="2" charset="0"/>
              </a:rPr>
              <a:t> </a:t>
            </a:r>
            <a:r>
              <a:rPr lang="de-DE" sz="1200" dirty="0" err="1">
                <a:latin typeface="Montserrat Light" panose="00000400000000000000" pitchFamily="2" charset="0"/>
              </a:rPr>
              <a:t>who</a:t>
            </a:r>
            <a:r>
              <a:rPr lang="de-DE" sz="1200" dirty="0">
                <a:latin typeface="Montserrat Light" panose="00000400000000000000" pitchFamily="2" charset="0"/>
              </a:rPr>
              <a:t> </a:t>
            </a:r>
            <a:r>
              <a:rPr lang="de-DE" sz="1200" dirty="0" err="1">
                <a:latin typeface="Montserrat Light" panose="00000400000000000000" pitchFamily="2" charset="0"/>
              </a:rPr>
              <a:t>are</a:t>
            </a:r>
            <a:r>
              <a:rPr lang="de-DE" sz="1200" dirty="0">
                <a:latin typeface="Montserrat Light" panose="00000400000000000000" pitchFamily="2" charset="0"/>
              </a:rPr>
              <a:t> in </a:t>
            </a:r>
            <a:r>
              <a:rPr lang="de-DE" sz="1200" dirty="0" err="1">
                <a:latin typeface="Montserrat Light" panose="00000400000000000000" pitchFamily="2" charset="0"/>
              </a:rPr>
              <a:t>contact</a:t>
            </a:r>
            <a:r>
              <a:rPr lang="de-DE" sz="1200" dirty="0">
                <a:latin typeface="Montserrat Light" panose="00000400000000000000" pitchFamily="2" charset="0"/>
              </a:rPr>
              <a:t> but </a:t>
            </a:r>
            <a:r>
              <a:rPr lang="de-DE" sz="1200" dirty="0" err="1">
                <a:latin typeface="Montserrat Light" panose="00000400000000000000" pitchFamily="2" charset="0"/>
              </a:rPr>
              <a:t>haven‘t</a:t>
            </a:r>
            <a:r>
              <a:rPr lang="de-DE" sz="1200" dirty="0">
                <a:latin typeface="Montserrat Light" panose="00000400000000000000" pitchFamily="2" charset="0"/>
              </a:rPr>
              <a:t> </a:t>
            </a:r>
            <a:r>
              <a:rPr lang="de-DE" sz="1200" dirty="0" err="1">
                <a:latin typeface="Montserrat Light" panose="00000400000000000000" pitchFamily="2" charset="0"/>
              </a:rPr>
              <a:t>joined</a:t>
            </a:r>
            <a:endParaRPr lang="de-DE" sz="1200" dirty="0">
              <a:latin typeface="Montserrat Light" panose="00000400000000000000" pitchFamily="2" charset="0"/>
            </a:endParaRPr>
          </a:p>
        </p:txBody>
      </p:sp>
      <p:pic>
        <p:nvPicPr>
          <p:cNvPr id="5" name="Grafik 4">
            <a:extLst>
              <a:ext uri="{FF2B5EF4-FFF2-40B4-BE49-F238E27FC236}">
                <a16:creationId xmlns:a16="http://schemas.microsoft.com/office/drawing/2014/main" id="{47072D5C-AA6B-442A-55D9-AA11EDF320DF}"/>
              </a:ext>
            </a:extLst>
          </p:cNvPr>
          <p:cNvPicPr>
            <a:picLocks noChangeAspect="1"/>
          </p:cNvPicPr>
          <p:nvPr/>
        </p:nvPicPr>
        <p:blipFill>
          <a:blip r:embed="rId5"/>
          <a:stretch>
            <a:fillRect/>
          </a:stretch>
        </p:blipFill>
        <p:spPr>
          <a:xfrm>
            <a:off x="444373" y="2189756"/>
            <a:ext cx="7716861" cy="2987705"/>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107064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pic>
        <p:nvPicPr>
          <p:cNvPr id="88" name="Grafik 87" descr="Ein Bild, das Logo enthält.&#10;&#10;Automatisch generierte Beschreibung">
            <a:extLst>
              <a:ext uri="{FF2B5EF4-FFF2-40B4-BE49-F238E27FC236}">
                <a16:creationId xmlns:a16="http://schemas.microsoft.com/office/drawing/2014/main" id="{9F295224-E520-BA1A-F6E3-90B8FD403ECD}"/>
              </a:ext>
            </a:extLst>
          </p:cNvPr>
          <p:cNvPicPr>
            <a:picLocks noChangeAspect="1"/>
          </p:cNvPicPr>
          <p:nvPr/>
        </p:nvPicPr>
        <p:blipFill>
          <a:blip r:embed="rId5"/>
          <a:stretch>
            <a:fillRect/>
          </a:stretch>
        </p:blipFill>
        <p:spPr>
          <a:xfrm>
            <a:off x="3405789" y="2872631"/>
            <a:ext cx="1022383" cy="1072157"/>
          </a:xfrm>
          <a:prstGeom prst="rect">
            <a:avLst/>
          </a:prstGeom>
        </p:spPr>
      </p:pic>
      <p:grpSp>
        <p:nvGrpSpPr>
          <p:cNvPr id="123" name="Gruppieren 122">
            <a:extLst>
              <a:ext uri="{FF2B5EF4-FFF2-40B4-BE49-F238E27FC236}">
                <a16:creationId xmlns:a16="http://schemas.microsoft.com/office/drawing/2014/main" id="{15C4EA1B-DB5D-EFBC-8FD0-8C449CF92428}"/>
              </a:ext>
            </a:extLst>
          </p:cNvPr>
          <p:cNvGrpSpPr/>
          <p:nvPr/>
        </p:nvGrpSpPr>
        <p:grpSpPr>
          <a:xfrm>
            <a:off x="255033" y="3143705"/>
            <a:ext cx="11037675" cy="530008"/>
            <a:chOff x="255033" y="3143705"/>
            <a:chExt cx="11037675" cy="530008"/>
          </a:xfrm>
        </p:grpSpPr>
        <p:pic>
          <p:nvPicPr>
            <p:cNvPr id="6" name="Grafik 5">
              <a:extLst>
                <a:ext uri="{FF2B5EF4-FFF2-40B4-BE49-F238E27FC236}">
                  <a16:creationId xmlns:a16="http://schemas.microsoft.com/office/drawing/2014/main" id="{74E01D4D-4763-448E-BA82-D3CD64B1ABD6}"/>
                </a:ext>
              </a:extLst>
            </p:cNvPr>
            <p:cNvPicPr>
              <a:picLocks noChangeAspect="1"/>
            </p:cNvPicPr>
            <p:nvPr/>
          </p:nvPicPr>
          <p:blipFill>
            <a:blip r:embed="rId6"/>
            <a:stretch>
              <a:fillRect/>
            </a:stretch>
          </p:blipFill>
          <p:spPr>
            <a:xfrm>
              <a:off x="1735630" y="3196556"/>
              <a:ext cx="391890" cy="424306"/>
            </a:xfrm>
            <a:prstGeom prst="rect">
              <a:avLst/>
            </a:prstGeom>
          </p:spPr>
        </p:pic>
        <p:pic>
          <p:nvPicPr>
            <p:cNvPr id="85" name="Grafik 84">
              <a:extLst>
                <a:ext uri="{FF2B5EF4-FFF2-40B4-BE49-F238E27FC236}">
                  <a16:creationId xmlns:a16="http://schemas.microsoft.com/office/drawing/2014/main" id="{854F9E03-3A5B-4191-EC4C-F262433B915A}"/>
                </a:ext>
              </a:extLst>
            </p:cNvPr>
            <p:cNvPicPr>
              <a:picLocks noChangeAspect="1"/>
            </p:cNvPicPr>
            <p:nvPr/>
          </p:nvPicPr>
          <p:blipFill>
            <a:blip r:embed="rId7"/>
            <a:stretch>
              <a:fillRect/>
            </a:stretch>
          </p:blipFill>
          <p:spPr>
            <a:xfrm>
              <a:off x="1014231" y="3309030"/>
              <a:ext cx="663157" cy="199359"/>
            </a:xfrm>
            <a:prstGeom prst="rect">
              <a:avLst/>
            </a:prstGeom>
          </p:spPr>
        </p:pic>
        <p:pic>
          <p:nvPicPr>
            <p:cNvPr id="7" name="Grafik 6">
              <a:extLst>
                <a:ext uri="{FF2B5EF4-FFF2-40B4-BE49-F238E27FC236}">
                  <a16:creationId xmlns:a16="http://schemas.microsoft.com/office/drawing/2014/main" id="{64E7720C-C4E6-8DC0-2EC6-8CC884A50372}"/>
                </a:ext>
              </a:extLst>
            </p:cNvPr>
            <p:cNvPicPr>
              <a:picLocks noChangeAspect="1"/>
            </p:cNvPicPr>
            <p:nvPr/>
          </p:nvPicPr>
          <p:blipFill>
            <a:blip r:embed="rId8"/>
            <a:stretch>
              <a:fillRect/>
            </a:stretch>
          </p:blipFill>
          <p:spPr>
            <a:xfrm>
              <a:off x="5985088" y="3323472"/>
              <a:ext cx="841154" cy="170474"/>
            </a:xfrm>
            <a:prstGeom prst="rect">
              <a:avLst/>
            </a:prstGeom>
          </p:spPr>
        </p:pic>
        <p:pic>
          <p:nvPicPr>
            <p:cNvPr id="9" name="Grafik 8">
              <a:extLst>
                <a:ext uri="{FF2B5EF4-FFF2-40B4-BE49-F238E27FC236}">
                  <a16:creationId xmlns:a16="http://schemas.microsoft.com/office/drawing/2014/main" id="{08252AC1-A5E6-36D0-B1FB-F6A0E125C914}"/>
                </a:ext>
              </a:extLst>
            </p:cNvPr>
            <p:cNvPicPr>
              <a:picLocks noChangeAspect="1"/>
            </p:cNvPicPr>
            <p:nvPr/>
          </p:nvPicPr>
          <p:blipFill>
            <a:blip r:embed="rId9"/>
            <a:stretch>
              <a:fillRect/>
            </a:stretch>
          </p:blipFill>
          <p:spPr>
            <a:xfrm>
              <a:off x="5126460" y="3224805"/>
              <a:ext cx="821902" cy="367809"/>
            </a:xfrm>
            <a:prstGeom prst="rect">
              <a:avLst/>
            </a:prstGeom>
          </p:spPr>
        </p:pic>
        <p:pic>
          <p:nvPicPr>
            <p:cNvPr id="11" name="Grafik 10">
              <a:extLst>
                <a:ext uri="{FF2B5EF4-FFF2-40B4-BE49-F238E27FC236}">
                  <a16:creationId xmlns:a16="http://schemas.microsoft.com/office/drawing/2014/main" id="{A065712E-B152-C33D-B300-91BFDB3660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76272" y="3364686"/>
              <a:ext cx="704369" cy="88046"/>
            </a:xfrm>
            <a:prstGeom prst="rect">
              <a:avLst/>
            </a:prstGeom>
          </p:spPr>
        </p:pic>
        <p:pic>
          <p:nvPicPr>
            <p:cNvPr id="12" name="Grafik 11">
              <a:extLst>
                <a:ext uri="{FF2B5EF4-FFF2-40B4-BE49-F238E27FC236}">
                  <a16:creationId xmlns:a16="http://schemas.microsoft.com/office/drawing/2014/main" id="{96AB3688-3140-3CCC-8D19-311155F26C17}"/>
                </a:ext>
              </a:extLst>
            </p:cNvPr>
            <p:cNvPicPr>
              <a:picLocks noChangeAspect="1"/>
            </p:cNvPicPr>
            <p:nvPr/>
          </p:nvPicPr>
          <p:blipFill>
            <a:blip r:embed="rId12"/>
            <a:stretch>
              <a:fillRect/>
            </a:stretch>
          </p:blipFill>
          <p:spPr>
            <a:xfrm>
              <a:off x="4211217" y="3296966"/>
              <a:ext cx="924693" cy="223487"/>
            </a:xfrm>
            <a:prstGeom prst="rect">
              <a:avLst/>
            </a:prstGeom>
          </p:spPr>
        </p:pic>
        <p:pic>
          <p:nvPicPr>
            <p:cNvPr id="13" name="Grafik 12">
              <a:extLst>
                <a:ext uri="{FF2B5EF4-FFF2-40B4-BE49-F238E27FC236}">
                  <a16:creationId xmlns:a16="http://schemas.microsoft.com/office/drawing/2014/main" id="{2EB38589-90FF-6BA2-1C63-668351D0E667}"/>
                </a:ext>
              </a:extLst>
            </p:cNvPr>
            <p:cNvPicPr>
              <a:picLocks noChangeAspect="1"/>
            </p:cNvPicPr>
            <p:nvPr/>
          </p:nvPicPr>
          <p:blipFill>
            <a:blip r:embed="rId13"/>
            <a:stretch>
              <a:fillRect/>
            </a:stretch>
          </p:blipFill>
          <p:spPr>
            <a:xfrm>
              <a:off x="2096276" y="3283848"/>
              <a:ext cx="746720" cy="249723"/>
            </a:xfrm>
            <a:prstGeom prst="rect">
              <a:avLst/>
            </a:prstGeom>
          </p:spPr>
        </p:pic>
        <p:pic>
          <p:nvPicPr>
            <p:cNvPr id="14" name="Grafik 13">
              <a:extLst>
                <a:ext uri="{FF2B5EF4-FFF2-40B4-BE49-F238E27FC236}">
                  <a16:creationId xmlns:a16="http://schemas.microsoft.com/office/drawing/2014/main" id="{4D95A634-1974-49D4-2EC6-18E997A6AC9C}"/>
                </a:ext>
              </a:extLst>
            </p:cNvPr>
            <p:cNvPicPr>
              <a:picLocks noChangeAspect="1"/>
            </p:cNvPicPr>
            <p:nvPr/>
          </p:nvPicPr>
          <p:blipFill>
            <a:blip r:embed="rId14"/>
            <a:stretch>
              <a:fillRect/>
            </a:stretch>
          </p:blipFill>
          <p:spPr>
            <a:xfrm>
              <a:off x="9005223" y="3159384"/>
              <a:ext cx="635721" cy="498651"/>
            </a:xfrm>
            <a:prstGeom prst="rect">
              <a:avLst/>
            </a:prstGeom>
          </p:spPr>
        </p:pic>
        <p:pic>
          <p:nvPicPr>
            <p:cNvPr id="90" name="Grafik 89">
              <a:extLst>
                <a:ext uri="{FF2B5EF4-FFF2-40B4-BE49-F238E27FC236}">
                  <a16:creationId xmlns:a16="http://schemas.microsoft.com/office/drawing/2014/main" id="{4D6146D1-8335-D2A8-355A-67E6508F3CC6}"/>
                </a:ext>
              </a:extLst>
            </p:cNvPr>
            <p:cNvPicPr>
              <a:picLocks noChangeAspect="1"/>
            </p:cNvPicPr>
            <p:nvPr/>
          </p:nvPicPr>
          <p:blipFill>
            <a:blip r:embed="rId15"/>
            <a:stretch>
              <a:fillRect/>
            </a:stretch>
          </p:blipFill>
          <p:spPr>
            <a:xfrm>
              <a:off x="6893704" y="3262120"/>
              <a:ext cx="828374" cy="293178"/>
            </a:xfrm>
            <a:prstGeom prst="rect">
              <a:avLst/>
            </a:prstGeom>
          </p:spPr>
        </p:pic>
        <p:pic>
          <p:nvPicPr>
            <p:cNvPr id="92" name="Grafik 91" descr="Ein Bild, das Logo enthält.&#10;&#10;Automatisch generierte Beschreibung">
              <a:extLst>
                <a:ext uri="{FF2B5EF4-FFF2-40B4-BE49-F238E27FC236}">
                  <a16:creationId xmlns:a16="http://schemas.microsoft.com/office/drawing/2014/main" id="{A4F8999B-8CD2-5DB9-9727-34C63C223E63}"/>
                </a:ext>
              </a:extLst>
            </p:cNvPr>
            <p:cNvPicPr>
              <a:picLocks noChangeAspect="1"/>
            </p:cNvPicPr>
            <p:nvPr/>
          </p:nvPicPr>
          <p:blipFill>
            <a:blip r:embed="rId16"/>
            <a:stretch>
              <a:fillRect/>
            </a:stretch>
          </p:blipFill>
          <p:spPr>
            <a:xfrm>
              <a:off x="7712627" y="3143705"/>
              <a:ext cx="530008" cy="530008"/>
            </a:xfrm>
            <a:prstGeom prst="rect">
              <a:avLst/>
            </a:prstGeom>
          </p:spPr>
        </p:pic>
        <p:pic>
          <p:nvPicPr>
            <p:cNvPr id="98" name="Grafik 97" descr="Ein Bild, das Text, Geschirr enthält.&#10;&#10;Automatisch generierte Beschreibung">
              <a:extLst>
                <a:ext uri="{FF2B5EF4-FFF2-40B4-BE49-F238E27FC236}">
                  <a16:creationId xmlns:a16="http://schemas.microsoft.com/office/drawing/2014/main" id="{3DAA6EB6-9DF8-AA70-48A5-4AF6429057D3}"/>
                </a:ext>
              </a:extLst>
            </p:cNvPr>
            <p:cNvPicPr>
              <a:picLocks noChangeAspect="1"/>
            </p:cNvPicPr>
            <p:nvPr/>
          </p:nvPicPr>
          <p:blipFill>
            <a:blip r:embed="rId17"/>
            <a:stretch>
              <a:fillRect/>
            </a:stretch>
          </p:blipFill>
          <p:spPr>
            <a:xfrm>
              <a:off x="8293006" y="3227569"/>
              <a:ext cx="781490" cy="362280"/>
            </a:xfrm>
            <a:prstGeom prst="rect">
              <a:avLst/>
            </a:prstGeom>
          </p:spPr>
        </p:pic>
        <p:pic>
          <p:nvPicPr>
            <p:cNvPr id="10" name="Grafik 9" descr="Ein Bild, das Text, ClipArt enthält.&#10;&#10;Automatisch generierte Beschreibung">
              <a:extLst>
                <a:ext uri="{FF2B5EF4-FFF2-40B4-BE49-F238E27FC236}">
                  <a16:creationId xmlns:a16="http://schemas.microsoft.com/office/drawing/2014/main" id="{4EB9685F-005E-E466-8D80-026C5D49747C}"/>
                </a:ext>
              </a:extLst>
            </p:cNvPr>
            <p:cNvPicPr>
              <a:picLocks noChangeAspect="1"/>
            </p:cNvPicPr>
            <p:nvPr/>
          </p:nvPicPr>
          <p:blipFill>
            <a:blip r:embed="rId18"/>
            <a:stretch>
              <a:fillRect/>
            </a:stretch>
          </p:blipFill>
          <p:spPr>
            <a:xfrm>
              <a:off x="10509174" y="3347484"/>
              <a:ext cx="783534" cy="122450"/>
            </a:xfrm>
            <a:prstGeom prst="rect">
              <a:avLst/>
            </a:prstGeom>
          </p:spPr>
        </p:pic>
        <p:pic>
          <p:nvPicPr>
            <p:cNvPr id="8" name="Grafik 7">
              <a:extLst>
                <a:ext uri="{FF2B5EF4-FFF2-40B4-BE49-F238E27FC236}">
                  <a16:creationId xmlns:a16="http://schemas.microsoft.com/office/drawing/2014/main" id="{0BBB2E90-DE38-74A5-C15B-F0B5B52E3E2C}"/>
                </a:ext>
              </a:extLst>
            </p:cNvPr>
            <p:cNvPicPr>
              <a:picLocks noChangeAspect="1"/>
            </p:cNvPicPr>
            <p:nvPr/>
          </p:nvPicPr>
          <p:blipFill>
            <a:blip r:embed="rId19"/>
            <a:stretch>
              <a:fillRect/>
            </a:stretch>
          </p:blipFill>
          <p:spPr>
            <a:xfrm>
              <a:off x="9631490" y="3342008"/>
              <a:ext cx="753336" cy="133403"/>
            </a:xfrm>
            <a:prstGeom prst="rect">
              <a:avLst/>
            </a:prstGeom>
          </p:spPr>
        </p:pic>
        <p:pic>
          <p:nvPicPr>
            <p:cNvPr id="67" name="Grafik 66">
              <a:extLst>
                <a:ext uri="{FF2B5EF4-FFF2-40B4-BE49-F238E27FC236}">
                  <a16:creationId xmlns:a16="http://schemas.microsoft.com/office/drawing/2014/main" id="{51E24BBA-6DDA-6644-6A5F-2852713153CC}"/>
                </a:ext>
              </a:extLst>
            </p:cNvPr>
            <p:cNvPicPr>
              <a:picLocks noChangeAspect="1"/>
            </p:cNvPicPr>
            <p:nvPr/>
          </p:nvPicPr>
          <p:blipFill>
            <a:blip r:embed="rId20"/>
            <a:stretch>
              <a:fillRect/>
            </a:stretch>
          </p:blipFill>
          <p:spPr>
            <a:xfrm>
              <a:off x="255033" y="3353249"/>
              <a:ext cx="635721" cy="110921"/>
            </a:xfrm>
            <a:prstGeom prst="rect">
              <a:avLst/>
            </a:prstGeom>
          </p:spPr>
        </p:pic>
      </p:grpSp>
      <p:grpSp>
        <p:nvGrpSpPr>
          <p:cNvPr id="115" name="Gruppieren 114">
            <a:extLst>
              <a:ext uri="{FF2B5EF4-FFF2-40B4-BE49-F238E27FC236}">
                <a16:creationId xmlns:a16="http://schemas.microsoft.com/office/drawing/2014/main" id="{848D565D-7DFF-064F-9A22-6AEC0B8EBED2}"/>
              </a:ext>
            </a:extLst>
          </p:cNvPr>
          <p:cNvGrpSpPr/>
          <p:nvPr/>
        </p:nvGrpSpPr>
        <p:grpSpPr>
          <a:xfrm>
            <a:off x="279416" y="4134929"/>
            <a:ext cx="11011268" cy="897433"/>
            <a:chOff x="279416" y="4134929"/>
            <a:chExt cx="11011268" cy="897433"/>
          </a:xfrm>
        </p:grpSpPr>
        <p:pic>
          <p:nvPicPr>
            <p:cNvPr id="48" name="Grafik 47">
              <a:extLst>
                <a:ext uri="{FF2B5EF4-FFF2-40B4-BE49-F238E27FC236}">
                  <a16:creationId xmlns:a16="http://schemas.microsoft.com/office/drawing/2014/main" id="{C5FA247D-53CB-C57F-CE08-941D24133827}"/>
                </a:ext>
              </a:extLst>
            </p:cNvPr>
            <p:cNvPicPr>
              <a:picLocks noChangeAspect="1"/>
            </p:cNvPicPr>
            <p:nvPr/>
          </p:nvPicPr>
          <p:blipFill>
            <a:blip r:embed="rId21"/>
            <a:stretch>
              <a:fillRect/>
            </a:stretch>
          </p:blipFill>
          <p:spPr>
            <a:xfrm>
              <a:off x="10630843" y="4506841"/>
              <a:ext cx="659841" cy="153609"/>
            </a:xfrm>
            <a:prstGeom prst="rect">
              <a:avLst/>
            </a:prstGeom>
          </p:spPr>
        </p:pic>
        <p:pic>
          <p:nvPicPr>
            <p:cNvPr id="23" name="Grafik 22">
              <a:extLst>
                <a:ext uri="{FF2B5EF4-FFF2-40B4-BE49-F238E27FC236}">
                  <a16:creationId xmlns:a16="http://schemas.microsoft.com/office/drawing/2014/main" id="{6365DC47-A520-223E-8FF0-761CF62A0793}"/>
                </a:ext>
              </a:extLst>
            </p:cNvPr>
            <p:cNvPicPr>
              <a:picLocks noChangeAspect="1"/>
            </p:cNvPicPr>
            <p:nvPr/>
          </p:nvPicPr>
          <p:blipFill>
            <a:blip r:embed="rId22"/>
            <a:stretch>
              <a:fillRect/>
            </a:stretch>
          </p:blipFill>
          <p:spPr>
            <a:xfrm>
              <a:off x="1846330" y="4422036"/>
              <a:ext cx="772729" cy="323219"/>
            </a:xfrm>
            <a:prstGeom prst="rect">
              <a:avLst/>
            </a:prstGeom>
          </p:spPr>
        </p:pic>
        <p:pic>
          <p:nvPicPr>
            <p:cNvPr id="45" name="Grafik 44">
              <a:extLst>
                <a:ext uri="{FF2B5EF4-FFF2-40B4-BE49-F238E27FC236}">
                  <a16:creationId xmlns:a16="http://schemas.microsoft.com/office/drawing/2014/main" id="{96DBE2B7-4846-AB29-8300-D3EB3AA003FE}"/>
                </a:ext>
              </a:extLst>
            </p:cNvPr>
            <p:cNvPicPr>
              <a:picLocks noChangeAspect="1"/>
            </p:cNvPicPr>
            <p:nvPr/>
          </p:nvPicPr>
          <p:blipFill>
            <a:blip r:embed="rId23"/>
            <a:stretch>
              <a:fillRect/>
            </a:stretch>
          </p:blipFill>
          <p:spPr>
            <a:xfrm>
              <a:off x="3636283" y="4313205"/>
              <a:ext cx="961567" cy="540881"/>
            </a:xfrm>
            <a:prstGeom prst="rect">
              <a:avLst/>
            </a:prstGeom>
          </p:spPr>
        </p:pic>
        <p:pic>
          <p:nvPicPr>
            <p:cNvPr id="46" name="Grafik 45">
              <a:extLst>
                <a:ext uri="{FF2B5EF4-FFF2-40B4-BE49-F238E27FC236}">
                  <a16:creationId xmlns:a16="http://schemas.microsoft.com/office/drawing/2014/main" id="{7E008233-2D34-BFFA-E7F1-C9359A6BB1D3}"/>
                </a:ext>
              </a:extLst>
            </p:cNvPr>
            <p:cNvPicPr>
              <a:picLocks noChangeAspect="1"/>
            </p:cNvPicPr>
            <p:nvPr/>
          </p:nvPicPr>
          <p:blipFill>
            <a:blip r:embed="rId24"/>
            <a:stretch>
              <a:fillRect/>
            </a:stretch>
          </p:blipFill>
          <p:spPr>
            <a:xfrm>
              <a:off x="7064215" y="4338562"/>
              <a:ext cx="488664" cy="488664"/>
            </a:xfrm>
            <a:prstGeom prst="rect">
              <a:avLst/>
            </a:prstGeom>
          </p:spPr>
        </p:pic>
        <p:pic>
          <p:nvPicPr>
            <p:cNvPr id="49" name="Grafik 48" descr="Ein Bild, das Text enthält.&#10;&#10;Automatisch generierte Beschreibung">
              <a:extLst>
                <a:ext uri="{FF2B5EF4-FFF2-40B4-BE49-F238E27FC236}">
                  <a16:creationId xmlns:a16="http://schemas.microsoft.com/office/drawing/2014/main" id="{B112CDF4-FB60-CAAE-A132-0BE45E32EE58}"/>
                </a:ext>
              </a:extLst>
            </p:cNvPr>
            <p:cNvPicPr>
              <a:picLocks noChangeAspect="1"/>
            </p:cNvPicPr>
            <p:nvPr/>
          </p:nvPicPr>
          <p:blipFill>
            <a:blip r:embed="rId25"/>
            <a:stretch>
              <a:fillRect/>
            </a:stretch>
          </p:blipFill>
          <p:spPr>
            <a:xfrm>
              <a:off x="2679973" y="4428206"/>
              <a:ext cx="895396" cy="310878"/>
            </a:xfrm>
            <a:prstGeom prst="rect">
              <a:avLst/>
            </a:prstGeom>
          </p:spPr>
        </p:pic>
        <p:pic>
          <p:nvPicPr>
            <p:cNvPr id="50" name="Grafik 49" descr="Ein Bild, das Text enthält.&#10;&#10;Automatisch generierte Beschreibung">
              <a:extLst>
                <a:ext uri="{FF2B5EF4-FFF2-40B4-BE49-F238E27FC236}">
                  <a16:creationId xmlns:a16="http://schemas.microsoft.com/office/drawing/2014/main" id="{0439649E-1641-F98D-5BE1-AB6CC68F4ED3}"/>
                </a:ext>
              </a:extLst>
            </p:cNvPr>
            <p:cNvPicPr>
              <a:picLocks noChangeAspect="1"/>
            </p:cNvPicPr>
            <p:nvPr/>
          </p:nvPicPr>
          <p:blipFill>
            <a:blip r:embed="rId26"/>
            <a:stretch>
              <a:fillRect/>
            </a:stretch>
          </p:blipFill>
          <p:spPr>
            <a:xfrm>
              <a:off x="4658764" y="4134929"/>
              <a:ext cx="897433" cy="897433"/>
            </a:xfrm>
            <a:prstGeom prst="rect">
              <a:avLst/>
            </a:prstGeom>
          </p:spPr>
        </p:pic>
        <p:pic>
          <p:nvPicPr>
            <p:cNvPr id="51" name="Grafik 50" descr="Ein Bild, das Text enthält.&#10;&#10;Automatisch generierte Beschreibung">
              <a:extLst>
                <a:ext uri="{FF2B5EF4-FFF2-40B4-BE49-F238E27FC236}">
                  <a16:creationId xmlns:a16="http://schemas.microsoft.com/office/drawing/2014/main" id="{55346761-6E85-3B7D-D6B7-EF5C34542DD6}"/>
                </a:ext>
              </a:extLst>
            </p:cNvPr>
            <p:cNvPicPr>
              <a:picLocks noChangeAspect="1"/>
            </p:cNvPicPr>
            <p:nvPr/>
          </p:nvPicPr>
          <p:blipFill>
            <a:blip r:embed="rId27"/>
            <a:stretch>
              <a:fillRect/>
            </a:stretch>
          </p:blipFill>
          <p:spPr>
            <a:xfrm>
              <a:off x="5617111" y="4457324"/>
              <a:ext cx="688545" cy="252642"/>
            </a:xfrm>
            <a:prstGeom prst="rect">
              <a:avLst/>
            </a:prstGeom>
          </p:spPr>
        </p:pic>
        <p:pic>
          <p:nvPicPr>
            <p:cNvPr id="52" name="Grafik 51" descr="Ein Bild, das Text, Monitor enthält.&#10;&#10;Automatisch generierte Beschreibung">
              <a:extLst>
                <a:ext uri="{FF2B5EF4-FFF2-40B4-BE49-F238E27FC236}">
                  <a16:creationId xmlns:a16="http://schemas.microsoft.com/office/drawing/2014/main" id="{C771AAE4-8737-974F-EF72-2766A24ABB7B}"/>
                </a:ext>
              </a:extLst>
            </p:cNvPr>
            <p:cNvPicPr>
              <a:picLocks noChangeAspect="1"/>
            </p:cNvPicPr>
            <p:nvPr/>
          </p:nvPicPr>
          <p:blipFill>
            <a:blip r:embed="rId28"/>
            <a:stretch>
              <a:fillRect/>
            </a:stretch>
          </p:blipFill>
          <p:spPr>
            <a:xfrm>
              <a:off x="9157253" y="4530202"/>
              <a:ext cx="716773" cy="106887"/>
            </a:xfrm>
            <a:prstGeom prst="rect">
              <a:avLst/>
            </a:prstGeom>
          </p:spPr>
        </p:pic>
        <p:pic>
          <p:nvPicPr>
            <p:cNvPr id="53" name="Grafik 52" descr="Ein Bild, das Logo enthält.&#10;&#10;Automatisch generierte Beschreibung">
              <a:extLst>
                <a:ext uri="{FF2B5EF4-FFF2-40B4-BE49-F238E27FC236}">
                  <a16:creationId xmlns:a16="http://schemas.microsoft.com/office/drawing/2014/main" id="{23BD237D-C310-9991-2960-60C5831350CF}"/>
                </a:ext>
              </a:extLst>
            </p:cNvPr>
            <p:cNvPicPr>
              <a:picLocks noChangeAspect="1"/>
            </p:cNvPicPr>
            <p:nvPr/>
          </p:nvPicPr>
          <p:blipFill>
            <a:blip r:embed="rId29"/>
            <a:stretch>
              <a:fillRect/>
            </a:stretch>
          </p:blipFill>
          <p:spPr>
            <a:xfrm>
              <a:off x="6366570" y="4280110"/>
              <a:ext cx="607070" cy="607070"/>
            </a:xfrm>
            <a:prstGeom prst="rect">
              <a:avLst/>
            </a:prstGeom>
          </p:spPr>
        </p:pic>
        <p:pic>
          <p:nvPicPr>
            <p:cNvPr id="89" name="Grafik 88">
              <a:extLst>
                <a:ext uri="{FF2B5EF4-FFF2-40B4-BE49-F238E27FC236}">
                  <a16:creationId xmlns:a16="http://schemas.microsoft.com/office/drawing/2014/main" id="{AD1DE613-92AB-19D2-D19B-C1C73795F94C}"/>
                </a:ext>
              </a:extLst>
            </p:cNvPr>
            <p:cNvPicPr>
              <a:picLocks noChangeAspect="1"/>
            </p:cNvPicPr>
            <p:nvPr/>
          </p:nvPicPr>
          <p:blipFill>
            <a:blip r:embed="rId30"/>
            <a:stretch>
              <a:fillRect/>
            </a:stretch>
          </p:blipFill>
          <p:spPr>
            <a:xfrm>
              <a:off x="8467360" y="4269156"/>
              <a:ext cx="628979" cy="628979"/>
            </a:xfrm>
            <a:prstGeom prst="rect">
              <a:avLst/>
            </a:prstGeom>
          </p:spPr>
        </p:pic>
        <p:pic>
          <p:nvPicPr>
            <p:cNvPr id="18" name="Grafik 17" descr="Ein Bild, das Grafiken, Schrift, Electric Blue (Farbe), Grafikdesign enthält.&#10;&#10;Automatisch generierte Beschreibung">
              <a:extLst>
                <a:ext uri="{FF2B5EF4-FFF2-40B4-BE49-F238E27FC236}">
                  <a16:creationId xmlns:a16="http://schemas.microsoft.com/office/drawing/2014/main" id="{C6D49138-F018-AF0B-4141-C99477C2C669}"/>
                </a:ext>
              </a:extLst>
            </p:cNvPr>
            <p:cNvPicPr>
              <a:picLocks noChangeAspect="1"/>
            </p:cNvPicPr>
            <p:nvPr/>
          </p:nvPicPr>
          <p:blipFill>
            <a:blip r:embed="rId31"/>
            <a:stretch>
              <a:fillRect/>
            </a:stretch>
          </p:blipFill>
          <p:spPr>
            <a:xfrm>
              <a:off x="7584132" y="4490792"/>
              <a:ext cx="822314" cy="185706"/>
            </a:xfrm>
            <a:prstGeom prst="rect">
              <a:avLst/>
            </a:prstGeom>
          </p:spPr>
        </p:pic>
        <p:pic>
          <p:nvPicPr>
            <p:cNvPr id="102" name="Grafik 101" descr="Ein Bild, das Screenshot, orange enthält.&#10;&#10;Automatisch generierte Beschreibung">
              <a:extLst>
                <a:ext uri="{FF2B5EF4-FFF2-40B4-BE49-F238E27FC236}">
                  <a16:creationId xmlns:a16="http://schemas.microsoft.com/office/drawing/2014/main" id="{C6CAEEB9-9DF9-E51E-E9BD-B211BA3E4A4C}"/>
                </a:ext>
              </a:extLst>
            </p:cNvPr>
            <p:cNvPicPr>
              <a:picLocks noChangeAspect="1"/>
            </p:cNvPicPr>
            <p:nvPr/>
          </p:nvPicPr>
          <p:blipFill>
            <a:blip r:embed="rId32"/>
            <a:stretch>
              <a:fillRect/>
            </a:stretch>
          </p:blipFill>
          <p:spPr>
            <a:xfrm>
              <a:off x="9934940" y="4488923"/>
              <a:ext cx="634993" cy="189445"/>
            </a:xfrm>
            <a:prstGeom prst="rect">
              <a:avLst/>
            </a:prstGeom>
          </p:spPr>
        </p:pic>
        <p:pic>
          <p:nvPicPr>
            <p:cNvPr id="21" name="Grafik 20">
              <a:extLst>
                <a:ext uri="{FF2B5EF4-FFF2-40B4-BE49-F238E27FC236}">
                  <a16:creationId xmlns:a16="http://schemas.microsoft.com/office/drawing/2014/main" id="{DB698374-CED7-0187-DCEC-C321C758C715}"/>
                </a:ext>
              </a:extLst>
            </p:cNvPr>
            <p:cNvPicPr>
              <a:picLocks noChangeAspect="1"/>
            </p:cNvPicPr>
            <p:nvPr/>
          </p:nvPicPr>
          <p:blipFill>
            <a:blip r:embed="rId33"/>
            <a:stretch>
              <a:fillRect/>
            </a:stretch>
          </p:blipFill>
          <p:spPr>
            <a:xfrm>
              <a:off x="951668" y="4455045"/>
              <a:ext cx="833748" cy="257201"/>
            </a:xfrm>
            <a:prstGeom prst="rect">
              <a:avLst/>
            </a:prstGeom>
          </p:spPr>
        </p:pic>
        <p:pic>
          <p:nvPicPr>
            <p:cNvPr id="110" name="Grafik 109" descr="Ein Bild, das Schrift, Logo, Grafiken, rot enthält.&#10;&#10;Automatisch generierte Beschreibung">
              <a:extLst>
                <a:ext uri="{FF2B5EF4-FFF2-40B4-BE49-F238E27FC236}">
                  <a16:creationId xmlns:a16="http://schemas.microsoft.com/office/drawing/2014/main" id="{0826F224-8373-6D14-3770-56A64435AC2B}"/>
                </a:ext>
              </a:extLst>
            </p:cNvPr>
            <p:cNvPicPr>
              <a:picLocks noChangeAspect="1"/>
            </p:cNvPicPr>
            <p:nvPr/>
          </p:nvPicPr>
          <p:blipFill>
            <a:blip r:embed="rId34"/>
            <a:stretch>
              <a:fillRect/>
            </a:stretch>
          </p:blipFill>
          <p:spPr>
            <a:xfrm>
              <a:off x="279416" y="4481771"/>
              <a:ext cx="611338" cy="203749"/>
            </a:xfrm>
            <a:prstGeom prst="rect">
              <a:avLst/>
            </a:prstGeom>
          </p:spPr>
        </p:pic>
      </p:grpSp>
      <p:grpSp>
        <p:nvGrpSpPr>
          <p:cNvPr id="122" name="Gruppieren 121">
            <a:extLst>
              <a:ext uri="{FF2B5EF4-FFF2-40B4-BE49-F238E27FC236}">
                <a16:creationId xmlns:a16="http://schemas.microsoft.com/office/drawing/2014/main" id="{CB5181E8-6679-61DE-5DAE-43EE1217FC5F}"/>
              </a:ext>
            </a:extLst>
          </p:cNvPr>
          <p:cNvGrpSpPr/>
          <p:nvPr/>
        </p:nvGrpSpPr>
        <p:grpSpPr>
          <a:xfrm>
            <a:off x="174305" y="5346169"/>
            <a:ext cx="11193866" cy="823175"/>
            <a:chOff x="174305" y="5346169"/>
            <a:chExt cx="11193866" cy="823175"/>
          </a:xfrm>
        </p:grpSpPr>
        <p:pic>
          <p:nvPicPr>
            <p:cNvPr id="34" name="Grafik 33">
              <a:extLst>
                <a:ext uri="{FF2B5EF4-FFF2-40B4-BE49-F238E27FC236}">
                  <a16:creationId xmlns:a16="http://schemas.microsoft.com/office/drawing/2014/main" id="{21642C93-168E-0BAB-8FAD-8BC2E9CF411C}"/>
                </a:ext>
              </a:extLst>
            </p:cNvPr>
            <p:cNvPicPr>
              <a:picLocks noChangeAspect="1"/>
            </p:cNvPicPr>
            <p:nvPr/>
          </p:nvPicPr>
          <p:blipFill>
            <a:blip r:embed="rId35"/>
            <a:stretch>
              <a:fillRect/>
            </a:stretch>
          </p:blipFill>
          <p:spPr>
            <a:xfrm>
              <a:off x="4064929" y="5362907"/>
              <a:ext cx="1403909" cy="789699"/>
            </a:xfrm>
            <a:prstGeom prst="rect">
              <a:avLst/>
            </a:prstGeom>
          </p:spPr>
        </p:pic>
        <p:pic>
          <p:nvPicPr>
            <p:cNvPr id="35" name="Picture 16">
              <a:extLst>
                <a:ext uri="{FF2B5EF4-FFF2-40B4-BE49-F238E27FC236}">
                  <a16:creationId xmlns:a16="http://schemas.microsoft.com/office/drawing/2014/main" id="{3D8B4A52-E3CD-FB04-6209-72F23C54513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398087" y="5511921"/>
              <a:ext cx="8584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1">
              <a:extLst>
                <a:ext uri="{FF2B5EF4-FFF2-40B4-BE49-F238E27FC236}">
                  <a16:creationId xmlns:a16="http://schemas.microsoft.com/office/drawing/2014/main" id="{E79D09A5-1FD4-E8C0-AA12-9C809794526C}"/>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685508" y="5463609"/>
              <a:ext cx="581373" cy="588295"/>
            </a:xfrm>
            <a:prstGeom prst="rect">
              <a:avLst/>
            </a:prstGeom>
            <a:noFill/>
            <a:extLst>
              <a:ext uri="{909E8E84-426E-40DD-AFC4-6F175D3DCCD1}">
                <a14:hiddenFill xmlns:a14="http://schemas.microsoft.com/office/drawing/2010/main">
                  <a:solidFill>
                    <a:srgbClr val="FFFFFF"/>
                  </a:solidFill>
                </a14:hiddenFill>
              </a:ext>
            </a:extLst>
          </p:spPr>
        </p:pic>
        <p:pic>
          <p:nvPicPr>
            <p:cNvPr id="37" name="Grafik 36" descr="Ein Bild, das Text, Uhr, Messanzeige enthält.&#10;&#10;Automatisch generierte Beschreibung">
              <a:extLst>
                <a:ext uri="{FF2B5EF4-FFF2-40B4-BE49-F238E27FC236}">
                  <a16:creationId xmlns:a16="http://schemas.microsoft.com/office/drawing/2014/main" id="{4B3FE90F-5BD2-9159-C017-954EBBEA08C2}"/>
                </a:ext>
              </a:extLst>
            </p:cNvPr>
            <p:cNvPicPr>
              <a:picLocks noChangeAspect="1"/>
            </p:cNvPicPr>
            <p:nvPr/>
          </p:nvPicPr>
          <p:blipFill>
            <a:blip r:embed="rId38"/>
            <a:stretch>
              <a:fillRect/>
            </a:stretch>
          </p:blipFill>
          <p:spPr>
            <a:xfrm>
              <a:off x="1892577" y="5664019"/>
              <a:ext cx="766943" cy="187474"/>
            </a:xfrm>
            <a:prstGeom prst="rect">
              <a:avLst/>
            </a:prstGeom>
          </p:spPr>
        </p:pic>
        <p:pic>
          <p:nvPicPr>
            <p:cNvPr id="38" name="Grafik 37">
              <a:extLst>
                <a:ext uri="{FF2B5EF4-FFF2-40B4-BE49-F238E27FC236}">
                  <a16:creationId xmlns:a16="http://schemas.microsoft.com/office/drawing/2014/main" id="{8241A82D-9AE6-620F-A6E2-A747A77FAD26}"/>
                </a:ext>
              </a:extLst>
            </p:cNvPr>
            <p:cNvPicPr>
              <a:picLocks noChangeAspect="1"/>
            </p:cNvPicPr>
            <p:nvPr/>
          </p:nvPicPr>
          <p:blipFill>
            <a:blip r:embed="rId39"/>
            <a:stretch>
              <a:fillRect/>
            </a:stretch>
          </p:blipFill>
          <p:spPr>
            <a:xfrm>
              <a:off x="5209390" y="5617521"/>
              <a:ext cx="852068" cy="280470"/>
            </a:xfrm>
            <a:prstGeom prst="rect">
              <a:avLst/>
            </a:prstGeom>
          </p:spPr>
        </p:pic>
        <p:pic>
          <p:nvPicPr>
            <p:cNvPr id="39" name="Grafik 38">
              <a:extLst>
                <a:ext uri="{FF2B5EF4-FFF2-40B4-BE49-F238E27FC236}">
                  <a16:creationId xmlns:a16="http://schemas.microsoft.com/office/drawing/2014/main" id="{C1BC2DB7-49C9-3252-6707-3DDD1EA1CCE6}"/>
                </a:ext>
              </a:extLst>
            </p:cNvPr>
            <p:cNvPicPr>
              <a:picLocks noChangeAspect="1"/>
            </p:cNvPicPr>
            <p:nvPr/>
          </p:nvPicPr>
          <p:blipFill>
            <a:blip r:embed="rId40"/>
            <a:stretch>
              <a:fillRect/>
            </a:stretch>
          </p:blipFill>
          <p:spPr>
            <a:xfrm>
              <a:off x="6082689" y="5620046"/>
              <a:ext cx="818905" cy="275421"/>
            </a:xfrm>
            <a:prstGeom prst="rect">
              <a:avLst/>
            </a:prstGeom>
          </p:spPr>
        </p:pic>
        <p:pic>
          <p:nvPicPr>
            <p:cNvPr id="40" name="Grafik 39">
              <a:extLst>
                <a:ext uri="{FF2B5EF4-FFF2-40B4-BE49-F238E27FC236}">
                  <a16:creationId xmlns:a16="http://schemas.microsoft.com/office/drawing/2014/main" id="{F08C800D-D10D-5C07-FAC0-0E6DE398AFC1}"/>
                </a:ext>
              </a:extLst>
            </p:cNvPr>
            <p:cNvPicPr>
              <a:picLocks noChangeAspect="1"/>
            </p:cNvPicPr>
            <p:nvPr/>
          </p:nvPicPr>
          <p:blipFill>
            <a:blip r:embed="rId41"/>
            <a:stretch>
              <a:fillRect/>
            </a:stretch>
          </p:blipFill>
          <p:spPr>
            <a:xfrm>
              <a:off x="9062140" y="5582233"/>
              <a:ext cx="689988" cy="351047"/>
            </a:xfrm>
            <a:prstGeom prst="rect">
              <a:avLst/>
            </a:prstGeom>
          </p:spPr>
        </p:pic>
        <p:pic>
          <p:nvPicPr>
            <p:cNvPr id="41" name="Grafik 40">
              <a:extLst>
                <a:ext uri="{FF2B5EF4-FFF2-40B4-BE49-F238E27FC236}">
                  <a16:creationId xmlns:a16="http://schemas.microsoft.com/office/drawing/2014/main" id="{85D52A20-D9BF-893F-3484-BA7E9FA5D4EA}"/>
                </a:ext>
              </a:extLst>
            </p:cNvPr>
            <p:cNvPicPr>
              <a:picLocks noChangeAspect="1"/>
            </p:cNvPicPr>
            <p:nvPr/>
          </p:nvPicPr>
          <p:blipFill>
            <a:blip r:embed="rId42"/>
            <a:stretch>
              <a:fillRect/>
            </a:stretch>
          </p:blipFill>
          <p:spPr>
            <a:xfrm>
              <a:off x="7675245" y="5576492"/>
              <a:ext cx="975177" cy="362529"/>
            </a:xfrm>
            <a:prstGeom prst="rect">
              <a:avLst/>
            </a:prstGeom>
          </p:spPr>
        </p:pic>
        <p:pic>
          <p:nvPicPr>
            <p:cNvPr id="42" name="Grafik 41">
              <a:extLst>
                <a:ext uri="{FF2B5EF4-FFF2-40B4-BE49-F238E27FC236}">
                  <a16:creationId xmlns:a16="http://schemas.microsoft.com/office/drawing/2014/main" id="{06C0A8EC-4092-9598-40B6-768C6A0F4E0D}"/>
                </a:ext>
              </a:extLst>
            </p:cNvPr>
            <p:cNvPicPr>
              <a:picLocks noChangeAspect="1"/>
            </p:cNvPicPr>
            <p:nvPr/>
          </p:nvPicPr>
          <p:blipFill>
            <a:blip r:embed="rId43"/>
            <a:stretch>
              <a:fillRect/>
            </a:stretch>
          </p:blipFill>
          <p:spPr>
            <a:xfrm>
              <a:off x="1115570" y="5651038"/>
              <a:ext cx="714851" cy="213437"/>
            </a:xfrm>
            <a:prstGeom prst="rect">
              <a:avLst/>
            </a:prstGeom>
          </p:spPr>
        </p:pic>
        <p:pic>
          <p:nvPicPr>
            <p:cNvPr id="43" name="Grafik 42">
              <a:extLst>
                <a:ext uri="{FF2B5EF4-FFF2-40B4-BE49-F238E27FC236}">
                  <a16:creationId xmlns:a16="http://schemas.microsoft.com/office/drawing/2014/main" id="{A623244A-9317-06EF-2497-6EB08536582A}"/>
                </a:ext>
              </a:extLst>
            </p:cNvPr>
            <p:cNvPicPr>
              <a:picLocks noChangeAspect="1"/>
            </p:cNvPicPr>
            <p:nvPr/>
          </p:nvPicPr>
          <p:blipFill>
            <a:blip r:embed="rId44"/>
            <a:stretch>
              <a:fillRect/>
            </a:stretch>
          </p:blipFill>
          <p:spPr>
            <a:xfrm>
              <a:off x="2646247" y="5529052"/>
              <a:ext cx="1153254" cy="457409"/>
            </a:xfrm>
            <a:prstGeom prst="rect">
              <a:avLst/>
            </a:prstGeom>
          </p:spPr>
        </p:pic>
        <p:pic>
          <p:nvPicPr>
            <p:cNvPr id="5" name="Grafik 4" descr="Ein Bild, das Text, Geschirr, Platte enthält.&#10;&#10;Automatisch generierte Beschreibung">
              <a:extLst>
                <a:ext uri="{FF2B5EF4-FFF2-40B4-BE49-F238E27FC236}">
                  <a16:creationId xmlns:a16="http://schemas.microsoft.com/office/drawing/2014/main" id="{D9B97E78-13FB-2084-37E3-86241D044C68}"/>
                </a:ext>
              </a:extLst>
            </p:cNvPr>
            <p:cNvPicPr>
              <a:picLocks noChangeAspect="1"/>
            </p:cNvPicPr>
            <p:nvPr/>
          </p:nvPicPr>
          <p:blipFill>
            <a:blip r:embed="rId45"/>
            <a:stretch>
              <a:fillRect/>
            </a:stretch>
          </p:blipFill>
          <p:spPr>
            <a:xfrm>
              <a:off x="10649012" y="5545288"/>
              <a:ext cx="719159" cy="424936"/>
            </a:xfrm>
            <a:prstGeom prst="rect">
              <a:avLst/>
            </a:prstGeom>
          </p:spPr>
        </p:pic>
        <p:pic>
          <p:nvPicPr>
            <p:cNvPr id="93" name="Grafik 92" descr="Ein Bild, das Grafiken, Schrift, Grafikdesign, Logo enthält.&#10;&#10;Automatisch generierte Beschreibung">
              <a:extLst>
                <a:ext uri="{FF2B5EF4-FFF2-40B4-BE49-F238E27FC236}">
                  <a16:creationId xmlns:a16="http://schemas.microsoft.com/office/drawing/2014/main" id="{0E1CA437-8488-4217-590A-C87DBAADD3F0}"/>
                </a:ext>
              </a:extLst>
            </p:cNvPr>
            <p:cNvPicPr>
              <a:picLocks noChangeAspect="1"/>
            </p:cNvPicPr>
            <p:nvPr/>
          </p:nvPicPr>
          <p:blipFill>
            <a:blip r:embed="rId46"/>
            <a:stretch>
              <a:fillRect/>
            </a:stretch>
          </p:blipFill>
          <p:spPr>
            <a:xfrm>
              <a:off x="9773359" y="5676160"/>
              <a:ext cx="897557" cy="163192"/>
            </a:xfrm>
            <a:prstGeom prst="rect">
              <a:avLst/>
            </a:prstGeom>
          </p:spPr>
        </p:pic>
        <p:pic>
          <p:nvPicPr>
            <p:cNvPr id="62" name="Grafik 61">
              <a:extLst>
                <a:ext uri="{FF2B5EF4-FFF2-40B4-BE49-F238E27FC236}">
                  <a16:creationId xmlns:a16="http://schemas.microsoft.com/office/drawing/2014/main" id="{A7DB6E73-7931-7CCE-D96F-50448A6C70B6}"/>
                </a:ext>
              </a:extLst>
            </p:cNvPr>
            <p:cNvPicPr>
              <a:picLocks noChangeAspect="1"/>
            </p:cNvPicPr>
            <p:nvPr/>
          </p:nvPicPr>
          <p:blipFill>
            <a:blip r:embed="rId47"/>
            <a:stretch>
              <a:fillRect/>
            </a:stretch>
          </p:blipFill>
          <p:spPr>
            <a:xfrm>
              <a:off x="530725" y="5346169"/>
              <a:ext cx="701888" cy="823175"/>
            </a:xfrm>
            <a:prstGeom prst="rect">
              <a:avLst/>
            </a:prstGeom>
          </p:spPr>
        </p:pic>
        <p:pic>
          <p:nvPicPr>
            <p:cNvPr id="103" name="Grafik 102">
              <a:extLst>
                <a:ext uri="{FF2B5EF4-FFF2-40B4-BE49-F238E27FC236}">
                  <a16:creationId xmlns:a16="http://schemas.microsoft.com/office/drawing/2014/main" id="{74B057A2-3323-3FA8-1916-4F138E9310A2}"/>
                </a:ext>
              </a:extLst>
            </p:cNvPr>
            <p:cNvPicPr>
              <a:picLocks noChangeAspect="1"/>
            </p:cNvPicPr>
            <p:nvPr/>
          </p:nvPicPr>
          <p:blipFill>
            <a:blip r:embed="rId48"/>
            <a:stretch>
              <a:fillRect/>
            </a:stretch>
          </p:blipFill>
          <p:spPr>
            <a:xfrm>
              <a:off x="174305" y="5481229"/>
              <a:ext cx="553055" cy="553055"/>
            </a:xfrm>
            <a:prstGeom prst="rect">
              <a:avLst/>
            </a:prstGeom>
          </p:spPr>
        </p:pic>
        <p:pic>
          <p:nvPicPr>
            <p:cNvPr id="100" name="Grafik 99" descr="Ein Bild, das Grafiken, Schrift, Logo, Screenshot enthält.&#10;&#10;Automatisch generierte Beschreibung">
              <a:extLst>
                <a:ext uri="{FF2B5EF4-FFF2-40B4-BE49-F238E27FC236}">
                  <a16:creationId xmlns:a16="http://schemas.microsoft.com/office/drawing/2014/main" id="{CDEAB9AF-2798-4D89-A6AA-267A5D85B8E0}"/>
                </a:ext>
              </a:extLst>
            </p:cNvPr>
            <p:cNvPicPr>
              <a:picLocks noChangeAspect="1"/>
            </p:cNvPicPr>
            <p:nvPr/>
          </p:nvPicPr>
          <p:blipFill>
            <a:blip r:embed="rId49"/>
            <a:stretch>
              <a:fillRect/>
            </a:stretch>
          </p:blipFill>
          <p:spPr>
            <a:xfrm>
              <a:off x="6979841" y="5620529"/>
              <a:ext cx="702602" cy="274454"/>
            </a:xfrm>
            <a:prstGeom prst="rect">
              <a:avLst/>
            </a:prstGeom>
          </p:spPr>
        </p:pic>
      </p:grpSp>
      <p:grpSp>
        <p:nvGrpSpPr>
          <p:cNvPr id="124" name="Gruppieren 123">
            <a:extLst>
              <a:ext uri="{FF2B5EF4-FFF2-40B4-BE49-F238E27FC236}">
                <a16:creationId xmlns:a16="http://schemas.microsoft.com/office/drawing/2014/main" id="{FDBEDDED-F294-E864-2E5F-DAE7CBC802B6}"/>
              </a:ext>
            </a:extLst>
          </p:cNvPr>
          <p:cNvGrpSpPr/>
          <p:nvPr/>
        </p:nvGrpSpPr>
        <p:grpSpPr>
          <a:xfrm>
            <a:off x="246167" y="2382170"/>
            <a:ext cx="11034504" cy="646542"/>
            <a:chOff x="246167" y="2382170"/>
            <a:chExt cx="11034504" cy="646542"/>
          </a:xfrm>
        </p:grpSpPr>
        <p:pic>
          <p:nvPicPr>
            <p:cNvPr id="101" name="Grafik 100" descr="Ein Bild, das Schrift, Grafiken, Logo, Grafikdesign enthält.&#10;&#10;Automatisch generierte Beschreibung">
              <a:extLst>
                <a:ext uri="{FF2B5EF4-FFF2-40B4-BE49-F238E27FC236}">
                  <a16:creationId xmlns:a16="http://schemas.microsoft.com/office/drawing/2014/main" id="{64319413-8C34-1115-9595-FD442C60808D}"/>
                </a:ext>
              </a:extLst>
            </p:cNvPr>
            <p:cNvPicPr>
              <a:picLocks noChangeAspect="1"/>
            </p:cNvPicPr>
            <p:nvPr/>
          </p:nvPicPr>
          <p:blipFill>
            <a:blip r:embed="rId50"/>
            <a:stretch>
              <a:fillRect/>
            </a:stretch>
          </p:blipFill>
          <p:spPr>
            <a:xfrm>
              <a:off x="2482969" y="2485241"/>
              <a:ext cx="916163" cy="440401"/>
            </a:xfrm>
            <a:prstGeom prst="rect">
              <a:avLst/>
            </a:prstGeom>
          </p:spPr>
        </p:pic>
        <p:pic>
          <p:nvPicPr>
            <p:cNvPr id="65" name="Grafik 64" descr="Ein Bild, das Text enthält.&#10;&#10;Automatisch generierte Beschreibung">
              <a:extLst>
                <a:ext uri="{FF2B5EF4-FFF2-40B4-BE49-F238E27FC236}">
                  <a16:creationId xmlns:a16="http://schemas.microsoft.com/office/drawing/2014/main" id="{46CB3DBD-BEDC-E9AC-FB55-C41BF9C8AF79}"/>
                </a:ext>
              </a:extLst>
            </p:cNvPr>
            <p:cNvPicPr>
              <a:picLocks noChangeAspect="1"/>
            </p:cNvPicPr>
            <p:nvPr/>
          </p:nvPicPr>
          <p:blipFill>
            <a:blip r:embed="rId51"/>
            <a:stretch>
              <a:fillRect/>
            </a:stretch>
          </p:blipFill>
          <p:spPr>
            <a:xfrm>
              <a:off x="788953" y="2486805"/>
              <a:ext cx="1078402" cy="437273"/>
            </a:xfrm>
            <a:prstGeom prst="rect">
              <a:avLst/>
            </a:prstGeom>
          </p:spPr>
        </p:pic>
        <p:pic>
          <p:nvPicPr>
            <p:cNvPr id="68" name="Grafik 67">
              <a:extLst>
                <a:ext uri="{FF2B5EF4-FFF2-40B4-BE49-F238E27FC236}">
                  <a16:creationId xmlns:a16="http://schemas.microsoft.com/office/drawing/2014/main" id="{3E274A15-01D8-1CB8-A188-D874EC10230A}"/>
                </a:ext>
              </a:extLst>
            </p:cNvPr>
            <p:cNvPicPr>
              <a:picLocks noChangeAspect="1"/>
            </p:cNvPicPr>
            <p:nvPr/>
          </p:nvPicPr>
          <p:blipFill>
            <a:blip r:embed="rId52"/>
            <a:stretch>
              <a:fillRect/>
            </a:stretch>
          </p:blipFill>
          <p:spPr>
            <a:xfrm>
              <a:off x="246167" y="2656793"/>
              <a:ext cx="644588" cy="97297"/>
            </a:xfrm>
            <a:prstGeom prst="rect">
              <a:avLst/>
            </a:prstGeom>
          </p:spPr>
        </p:pic>
        <p:pic>
          <p:nvPicPr>
            <p:cNvPr id="69" name="Grafik 68" descr="Ein Bild, das Text, Geschirr, Teller enthält.&#10;&#10;Automatisch generierte Beschreibung">
              <a:extLst>
                <a:ext uri="{FF2B5EF4-FFF2-40B4-BE49-F238E27FC236}">
                  <a16:creationId xmlns:a16="http://schemas.microsoft.com/office/drawing/2014/main" id="{C720F52C-6097-7BAA-A918-7F444F2E3650}"/>
                </a:ext>
              </a:extLst>
            </p:cNvPr>
            <p:cNvPicPr>
              <a:picLocks noChangeAspect="1"/>
            </p:cNvPicPr>
            <p:nvPr/>
          </p:nvPicPr>
          <p:blipFill>
            <a:blip r:embed="rId53"/>
            <a:stretch>
              <a:fillRect/>
            </a:stretch>
          </p:blipFill>
          <p:spPr>
            <a:xfrm>
              <a:off x="5755695" y="2547621"/>
              <a:ext cx="599128" cy="315641"/>
            </a:xfrm>
            <a:prstGeom prst="rect">
              <a:avLst/>
            </a:prstGeom>
          </p:spPr>
        </p:pic>
        <p:pic>
          <p:nvPicPr>
            <p:cNvPr id="70" name="Grafik 69">
              <a:extLst>
                <a:ext uri="{FF2B5EF4-FFF2-40B4-BE49-F238E27FC236}">
                  <a16:creationId xmlns:a16="http://schemas.microsoft.com/office/drawing/2014/main" id="{1F187780-0D4B-0B97-BD1B-F752B7F28463}"/>
                </a:ext>
              </a:extLst>
            </p:cNvPr>
            <p:cNvPicPr>
              <a:picLocks noChangeAspect="1"/>
            </p:cNvPicPr>
            <p:nvPr/>
          </p:nvPicPr>
          <p:blipFill>
            <a:blip r:embed="rId54"/>
            <a:stretch>
              <a:fillRect/>
            </a:stretch>
          </p:blipFill>
          <p:spPr>
            <a:xfrm>
              <a:off x="7065841" y="2382170"/>
              <a:ext cx="646542" cy="646542"/>
            </a:xfrm>
            <a:prstGeom prst="rect">
              <a:avLst/>
            </a:prstGeom>
          </p:spPr>
        </p:pic>
        <p:pic>
          <p:nvPicPr>
            <p:cNvPr id="71" name="Grafik 70">
              <a:extLst>
                <a:ext uri="{FF2B5EF4-FFF2-40B4-BE49-F238E27FC236}">
                  <a16:creationId xmlns:a16="http://schemas.microsoft.com/office/drawing/2014/main" id="{9282B1AB-24E5-4F43-476C-1AA566DA56FF}"/>
                </a:ext>
              </a:extLst>
            </p:cNvPr>
            <p:cNvPicPr>
              <a:picLocks noChangeAspect="1"/>
            </p:cNvPicPr>
            <p:nvPr/>
          </p:nvPicPr>
          <p:blipFill>
            <a:blip r:embed="rId55"/>
            <a:stretch>
              <a:fillRect/>
            </a:stretch>
          </p:blipFill>
          <p:spPr>
            <a:xfrm>
              <a:off x="5043228" y="2504340"/>
              <a:ext cx="619969" cy="402202"/>
            </a:xfrm>
            <a:prstGeom prst="rect">
              <a:avLst/>
            </a:prstGeom>
          </p:spPr>
        </p:pic>
        <p:pic>
          <p:nvPicPr>
            <p:cNvPr id="72" name="Grafik 71" descr="Ein Bild, das Logo enthält.&#10;&#10;Automatisch generierte Beschreibung">
              <a:extLst>
                <a:ext uri="{FF2B5EF4-FFF2-40B4-BE49-F238E27FC236}">
                  <a16:creationId xmlns:a16="http://schemas.microsoft.com/office/drawing/2014/main" id="{F95BD523-3590-C6BB-33A1-4B3712697AF0}"/>
                </a:ext>
              </a:extLst>
            </p:cNvPr>
            <p:cNvPicPr>
              <a:picLocks noChangeAspect="1"/>
            </p:cNvPicPr>
            <p:nvPr/>
          </p:nvPicPr>
          <p:blipFill>
            <a:blip r:embed="rId56"/>
            <a:stretch>
              <a:fillRect/>
            </a:stretch>
          </p:blipFill>
          <p:spPr>
            <a:xfrm>
              <a:off x="7599933" y="2532572"/>
              <a:ext cx="988174" cy="345739"/>
            </a:xfrm>
            <a:prstGeom prst="rect">
              <a:avLst/>
            </a:prstGeom>
          </p:spPr>
        </p:pic>
        <p:pic>
          <p:nvPicPr>
            <p:cNvPr id="73" name="Grafik 72" descr="Ein Bild, das Logo enthält.&#10;&#10;Automatisch generierte Beschreibung">
              <a:extLst>
                <a:ext uri="{FF2B5EF4-FFF2-40B4-BE49-F238E27FC236}">
                  <a16:creationId xmlns:a16="http://schemas.microsoft.com/office/drawing/2014/main" id="{CCE13222-DC16-6585-CEA4-E8ECA42D92E8}"/>
                </a:ext>
              </a:extLst>
            </p:cNvPr>
            <p:cNvPicPr>
              <a:picLocks noChangeAspect="1"/>
            </p:cNvPicPr>
            <p:nvPr/>
          </p:nvPicPr>
          <p:blipFill>
            <a:blip r:embed="rId57"/>
            <a:stretch>
              <a:fillRect/>
            </a:stretch>
          </p:blipFill>
          <p:spPr>
            <a:xfrm>
              <a:off x="10246036" y="2493001"/>
              <a:ext cx="424880" cy="424880"/>
            </a:xfrm>
            <a:prstGeom prst="rect">
              <a:avLst/>
            </a:prstGeom>
          </p:spPr>
        </p:pic>
        <p:pic>
          <p:nvPicPr>
            <p:cNvPr id="86" name="Grafik 85" descr="Ein Bild, das Schrift, Text, Grafiken, Grafikdesign enthält.&#10;&#10;Automatisch generierte Beschreibung">
              <a:extLst>
                <a:ext uri="{FF2B5EF4-FFF2-40B4-BE49-F238E27FC236}">
                  <a16:creationId xmlns:a16="http://schemas.microsoft.com/office/drawing/2014/main" id="{1F83585A-2F41-FA4B-704D-BD79178C26A6}"/>
                </a:ext>
              </a:extLst>
            </p:cNvPr>
            <p:cNvPicPr>
              <a:picLocks noChangeAspect="1"/>
            </p:cNvPicPr>
            <p:nvPr/>
          </p:nvPicPr>
          <p:blipFill>
            <a:blip r:embed="rId58"/>
            <a:stretch>
              <a:fillRect/>
            </a:stretch>
          </p:blipFill>
          <p:spPr>
            <a:xfrm>
              <a:off x="9375062" y="2576049"/>
              <a:ext cx="815988" cy="258785"/>
            </a:xfrm>
            <a:prstGeom prst="rect">
              <a:avLst/>
            </a:prstGeom>
          </p:spPr>
        </p:pic>
        <p:pic>
          <p:nvPicPr>
            <p:cNvPr id="47" name="Grafik 46" descr="Ein Bild, das Schrift, Grafiken, Logo, Grafikdesign enthält.&#10;&#10;Automatisch generierte Beschreibung">
              <a:extLst>
                <a:ext uri="{FF2B5EF4-FFF2-40B4-BE49-F238E27FC236}">
                  <a16:creationId xmlns:a16="http://schemas.microsoft.com/office/drawing/2014/main" id="{9D1BE7DE-1E6F-7320-6141-CFEB636D83A6}"/>
                </a:ext>
              </a:extLst>
            </p:cNvPr>
            <p:cNvPicPr>
              <a:picLocks noChangeAspect="1"/>
            </p:cNvPicPr>
            <p:nvPr/>
          </p:nvPicPr>
          <p:blipFill>
            <a:blip r:embed="rId59"/>
            <a:stretch>
              <a:fillRect/>
            </a:stretch>
          </p:blipFill>
          <p:spPr>
            <a:xfrm>
              <a:off x="3379052" y="2532753"/>
              <a:ext cx="831721" cy="345376"/>
            </a:xfrm>
            <a:prstGeom prst="rect">
              <a:avLst/>
            </a:prstGeom>
          </p:spPr>
        </p:pic>
        <p:pic>
          <p:nvPicPr>
            <p:cNvPr id="15" name="Grafik 14" descr="Ein Bild, das Schwarz, Dunkelheit enthält.&#10;&#10;Automatisch generierte Beschreibung">
              <a:extLst>
                <a:ext uri="{FF2B5EF4-FFF2-40B4-BE49-F238E27FC236}">
                  <a16:creationId xmlns:a16="http://schemas.microsoft.com/office/drawing/2014/main" id="{75C67BAA-5650-D811-31D2-837B1F6A7D5E}"/>
                </a:ext>
              </a:extLst>
            </p:cNvPr>
            <p:cNvPicPr>
              <a:picLocks noChangeAspect="1"/>
            </p:cNvPicPr>
            <p:nvPr/>
          </p:nvPicPr>
          <p:blipFill>
            <a:blip r:embed="rId60"/>
            <a:stretch>
              <a:fillRect/>
            </a:stretch>
          </p:blipFill>
          <p:spPr>
            <a:xfrm>
              <a:off x="1758000" y="2495431"/>
              <a:ext cx="747265" cy="420020"/>
            </a:xfrm>
            <a:prstGeom prst="rect">
              <a:avLst/>
            </a:prstGeom>
          </p:spPr>
        </p:pic>
        <p:pic>
          <p:nvPicPr>
            <p:cNvPr id="104" name="Grafik 103" descr="Ein Bild, das Schrift, Grafiken, Logo, Screenshot enthält.&#10;&#10;Automatisch generierte Beschreibung">
              <a:extLst>
                <a:ext uri="{FF2B5EF4-FFF2-40B4-BE49-F238E27FC236}">
                  <a16:creationId xmlns:a16="http://schemas.microsoft.com/office/drawing/2014/main" id="{DA89AD5B-BE1B-2216-98CC-1954A91688E5}"/>
                </a:ext>
              </a:extLst>
            </p:cNvPr>
            <p:cNvPicPr>
              <a:picLocks noChangeAspect="1"/>
            </p:cNvPicPr>
            <p:nvPr/>
          </p:nvPicPr>
          <p:blipFill>
            <a:blip r:embed="rId61"/>
            <a:stretch>
              <a:fillRect/>
            </a:stretch>
          </p:blipFill>
          <p:spPr>
            <a:xfrm>
              <a:off x="4284682" y="2504340"/>
              <a:ext cx="703560" cy="402202"/>
            </a:xfrm>
            <a:prstGeom prst="rect">
              <a:avLst/>
            </a:prstGeom>
          </p:spPr>
        </p:pic>
        <p:pic>
          <p:nvPicPr>
            <p:cNvPr id="44" name="Grafik 43" descr="Ein Bild, das Grafiken, Schrift, Symbol, Logo enthält.&#10;&#10;Automatisch generierte Beschreibung">
              <a:extLst>
                <a:ext uri="{FF2B5EF4-FFF2-40B4-BE49-F238E27FC236}">
                  <a16:creationId xmlns:a16="http://schemas.microsoft.com/office/drawing/2014/main" id="{9E2D34D7-05DB-AEBF-820F-B69719EA22A1}"/>
                </a:ext>
              </a:extLst>
            </p:cNvPr>
            <p:cNvPicPr>
              <a:picLocks noChangeAspect="1"/>
            </p:cNvPicPr>
            <p:nvPr/>
          </p:nvPicPr>
          <p:blipFill>
            <a:blip r:embed="rId62"/>
            <a:stretch>
              <a:fillRect/>
            </a:stretch>
          </p:blipFill>
          <p:spPr>
            <a:xfrm>
              <a:off x="10785725" y="2542268"/>
              <a:ext cx="494946" cy="326347"/>
            </a:xfrm>
            <a:prstGeom prst="rect">
              <a:avLst/>
            </a:prstGeom>
          </p:spPr>
        </p:pic>
        <p:pic>
          <p:nvPicPr>
            <p:cNvPr id="87" name="Grafik 86" descr="Ein Bild, das Grafiken, Screenshot, Schrift, Grafikdesign enthält.&#10;&#10;Automatisch generierte Beschreibung">
              <a:extLst>
                <a:ext uri="{FF2B5EF4-FFF2-40B4-BE49-F238E27FC236}">
                  <a16:creationId xmlns:a16="http://schemas.microsoft.com/office/drawing/2014/main" id="{1306B813-6483-40B1-293D-228FC115FE18}"/>
                </a:ext>
              </a:extLst>
            </p:cNvPr>
            <p:cNvPicPr>
              <a:picLocks noChangeAspect="1"/>
            </p:cNvPicPr>
            <p:nvPr/>
          </p:nvPicPr>
          <p:blipFill>
            <a:blip r:embed="rId63"/>
            <a:stretch>
              <a:fillRect/>
            </a:stretch>
          </p:blipFill>
          <p:spPr>
            <a:xfrm>
              <a:off x="8643684" y="2608389"/>
              <a:ext cx="673973" cy="194104"/>
            </a:xfrm>
            <a:prstGeom prst="rect">
              <a:avLst/>
            </a:prstGeom>
          </p:spPr>
        </p:pic>
        <p:pic>
          <p:nvPicPr>
            <p:cNvPr id="117" name="Grafik 116" descr="Ein Bild, das Schrift, Text, Grafiken, Grafikdesign enthält.&#10;&#10;Automatisch generierte Beschreibung">
              <a:extLst>
                <a:ext uri="{FF2B5EF4-FFF2-40B4-BE49-F238E27FC236}">
                  <a16:creationId xmlns:a16="http://schemas.microsoft.com/office/drawing/2014/main" id="{B783DF54-E1BF-3F4B-0E81-E6B48547C6EB}"/>
                </a:ext>
              </a:extLst>
            </p:cNvPr>
            <p:cNvPicPr>
              <a:picLocks noChangeAspect="1"/>
            </p:cNvPicPr>
            <p:nvPr/>
          </p:nvPicPr>
          <p:blipFill>
            <a:blip r:embed="rId64"/>
            <a:stretch>
              <a:fillRect/>
            </a:stretch>
          </p:blipFill>
          <p:spPr>
            <a:xfrm>
              <a:off x="6407871" y="2616663"/>
              <a:ext cx="705821" cy="177556"/>
            </a:xfrm>
            <a:prstGeom prst="rect">
              <a:avLst/>
            </a:prstGeom>
          </p:spPr>
        </p:pic>
      </p:grpSp>
      <p:grpSp>
        <p:nvGrpSpPr>
          <p:cNvPr id="114" name="Gruppieren 113">
            <a:extLst>
              <a:ext uri="{FF2B5EF4-FFF2-40B4-BE49-F238E27FC236}">
                <a16:creationId xmlns:a16="http://schemas.microsoft.com/office/drawing/2014/main" id="{17627577-6554-BCF7-E886-A3B516FB076F}"/>
              </a:ext>
            </a:extLst>
          </p:cNvPr>
          <p:cNvGrpSpPr/>
          <p:nvPr/>
        </p:nvGrpSpPr>
        <p:grpSpPr>
          <a:xfrm>
            <a:off x="246533" y="4796067"/>
            <a:ext cx="11330434" cy="729829"/>
            <a:chOff x="246533" y="4796067"/>
            <a:chExt cx="11330434" cy="729829"/>
          </a:xfrm>
        </p:grpSpPr>
        <p:pic>
          <p:nvPicPr>
            <p:cNvPr id="120" name="Grafik 119" descr="Ein Bild, das Schrift, Grafiken, Logo, Grafikdesign enthält.&#10;&#10;Automatisch generierte Beschreibung">
              <a:extLst>
                <a:ext uri="{FF2B5EF4-FFF2-40B4-BE49-F238E27FC236}">
                  <a16:creationId xmlns:a16="http://schemas.microsoft.com/office/drawing/2014/main" id="{3AADB5A2-3A7E-1779-0805-5030601645D7}"/>
                </a:ext>
              </a:extLst>
            </p:cNvPr>
            <p:cNvPicPr>
              <a:picLocks noChangeAspect="1"/>
            </p:cNvPicPr>
            <p:nvPr/>
          </p:nvPicPr>
          <p:blipFill>
            <a:blip r:embed="rId65"/>
            <a:stretch>
              <a:fillRect/>
            </a:stretch>
          </p:blipFill>
          <p:spPr>
            <a:xfrm>
              <a:off x="6811913" y="5021714"/>
              <a:ext cx="871777" cy="278535"/>
            </a:xfrm>
            <a:prstGeom prst="rect">
              <a:avLst/>
            </a:prstGeom>
          </p:spPr>
        </p:pic>
        <p:pic>
          <p:nvPicPr>
            <p:cNvPr id="55" name="Picture 17">
              <a:extLst>
                <a:ext uri="{FF2B5EF4-FFF2-40B4-BE49-F238E27FC236}">
                  <a16:creationId xmlns:a16="http://schemas.microsoft.com/office/drawing/2014/main" id="{9EE68BDF-A454-ECAB-A617-56AA01089DF2}"/>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804112" y="4918670"/>
              <a:ext cx="477049" cy="484622"/>
            </a:xfrm>
            <a:prstGeom prst="rect">
              <a:avLst/>
            </a:prstGeom>
            <a:noFill/>
            <a:extLst>
              <a:ext uri="{909E8E84-426E-40DD-AFC4-6F175D3DCCD1}">
                <a14:hiddenFill xmlns:a14="http://schemas.microsoft.com/office/drawing/2010/main">
                  <a:solidFill>
                    <a:srgbClr val="FFFFFF"/>
                  </a:solidFill>
                </a14:hiddenFill>
              </a:ext>
            </a:extLst>
          </p:spPr>
        </p:pic>
        <p:pic>
          <p:nvPicPr>
            <p:cNvPr id="56" name="Grafik 55">
              <a:extLst>
                <a:ext uri="{FF2B5EF4-FFF2-40B4-BE49-F238E27FC236}">
                  <a16:creationId xmlns:a16="http://schemas.microsoft.com/office/drawing/2014/main" id="{B7E94BA2-3118-CC4B-44A8-31DEF8D6CC15}"/>
                </a:ext>
              </a:extLst>
            </p:cNvPr>
            <p:cNvPicPr>
              <a:picLocks noChangeAspect="1"/>
            </p:cNvPicPr>
            <p:nvPr/>
          </p:nvPicPr>
          <p:blipFill>
            <a:blip r:embed="rId67"/>
            <a:stretch>
              <a:fillRect/>
            </a:stretch>
          </p:blipFill>
          <p:spPr>
            <a:xfrm>
              <a:off x="4292142" y="4835776"/>
              <a:ext cx="650411" cy="650411"/>
            </a:xfrm>
            <a:prstGeom prst="rect">
              <a:avLst/>
            </a:prstGeom>
          </p:spPr>
        </p:pic>
        <p:pic>
          <p:nvPicPr>
            <p:cNvPr id="57" name="Grafik 56" descr="Ein Bild, das Text enthält.&#10;&#10;Automatisch generierte Beschreibung">
              <a:extLst>
                <a:ext uri="{FF2B5EF4-FFF2-40B4-BE49-F238E27FC236}">
                  <a16:creationId xmlns:a16="http://schemas.microsoft.com/office/drawing/2014/main" id="{708AD5D7-F539-6D99-F9C0-5143AF9F88E2}"/>
                </a:ext>
              </a:extLst>
            </p:cNvPr>
            <p:cNvPicPr>
              <a:picLocks noChangeAspect="1"/>
            </p:cNvPicPr>
            <p:nvPr/>
          </p:nvPicPr>
          <p:blipFill>
            <a:blip r:embed="rId68"/>
            <a:stretch>
              <a:fillRect/>
            </a:stretch>
          </p:blipFill>
          <p:spPr>
            <a:xfrm>
              <a:off x="9272544" y="4947587"/>
              <a:ext cx="985572" cy="426788"/>
            </a:xfrm>
            <a:prstGeom prst="rect">
              <a:avLst/>
            </a:prstGeom>
          </p:spPr>
        </p:pic>
        <p:pic>
          <p:nvPicPr>
            <p:cNvPr id="58" name="Grafik 57">
              <a:extLst>
                <a:ext uri="{FF2B5EF4-FFF2-40B4-BE49-F238E27FC236}">
                  <a16:creationId xmlns:a16="http://schemas.microsoft.com/office/drawing/2014/main" id="{F6C00566-8B11-4953-74CE-E5775AF8978D}"/>
                </a:ext>
              </a:extLst>
            </p:cNvPr>
            <p:cNvPicPr>
              <a:picLocks noChangeAspect="1"/>
            </p:cNvPicPr>
            <p:nvPr/>
          </p:nvPicPr>
          <p:blipFill>
            <a:blip r:embed="rId69"/>
            <a:stretch>
              <a:fillRect/>
            </a:stretch>
          </p:blipFill>
          <p:spPr>
            <a:xfrm>
              <a:off x="10442666" y="4804055"/>
              <a:ext cx="1134301" cy="713853"/>
            </a:xfrm>
            <a:prstGeom prst="rect">
              <a:avLst/>
            </a:prstGeom>
          </p:spPr>
        </p:pic>
        <p:pic>
          <p:nvPicPr>
            <p:cNvPr id="60" name="Grafik 59" descr="Ein Bild, das Text, Uhr enthält.&#10;&#10;Automatisch generierte Beschreibung">
              <a:extLst>
                <a:ext uri="{FF2B5EF4-FFF2-40B4-BE49-F238E27FC236}">
                  <a16:creationId xmlns:a16="http://schemas.microsoft.com/office/drawing/2014/main" id="{47E617E1-A789-0326-C59B-E730824BBCB9}"/>
                </a:ext>
              </a:extLst>
            </p:cNvPr>
            <p:cNvPicPr>
              <a:picLocks noChangeAspect="1"/>
            </p:cNvPicPr>
            <p:nvPr/>
          </p:nvPicPr>
          <p:blipFill>
            <a:blip r:embed="rId70"/>
            <a:stretch>
              <a:fillRect/>
            </a:stretch>
          </p:blipFill>
          <p:spPr>
            <a:xfrm>
              <a:off x="3596714" y="5051510"/>
              <a:ext cx="1183469" cy="218942"/>
            </a:xfrm>
            <a:prstGeom prst="rect">
              <a:avLst/>
            </a:prstGeom>
          </p:spPr>
        </p:pic>
        <p:pic>
          <p:nvPicPr>
            <p:cNvPr id="61" name="Grafik 60">
              <a:extLst>
                <a:ext uri="{FF2B5EF4-FFF2-40B4-BE49-F238E27FC236}">
                  <a16:creationId xmlns:a16="http://schemas.microsoft.com/office/drawing/2014/main" id="{810D22B4-C9E8-DCC8-A9E6-2B76B6B2A8CD}"/>
                </a:ext>
              </a:extLst>
            </p:cNvPr>
            <p:cNvPicPr>
              <a:picLocks noChangeAspect="1"/>
            </p:cNvPicPr>
            <p:nvPr/>
          </p:nvPicPr>
          <p:blipFill>
            <a:blip r:embed="rId71"/>
            <a:stretch>
              <a:fillRect/>
            </a:stretch>
          </p:blipFill>
          <p:spPr>
            <a:xfrm>
              <a:off x="8425119" y="4996242"/>
              <a:ext cx="854639" cy="329478"/>
            </a:xfrm>
            <a:prstGeom prst="rect">
              <a:avLst/>
            </a:prstGeom>
          </p:spPr>
        </p:pic>
        <p:pic>
          <p:nvPicPr>
            <p:cNvPr id="63" name="Grafik 62" descr="Ein Bild, das Logo enthält.&#10;&#10;Automatisch generierte Beschreibung">
              <a:extLst>
                <a:ext uri="{FF2B5EF4-FFF2-40B4-BE49-F238E27FC236}">
                  <a16:creationId xmlns:a16="http://schemas.microsoft.com/office/drawing/2014/main" id="{1DFFE26F-7869-E7D7-2522-51D1F9344734}"/>
                </a:ext>
              </a:extLst>
            </p:cNvPr>
            <p:cNvPicPr>
              <a:picLocks noChangeAspect="1"/>
            </p:cNvPicPr>
            <p:nvPr/>
          </p:nvPicPr>
          <p:blipFill>
            <a:blip r:embed="rId72"/>
            <a:stretch>
              <a:fillRect/>
            </a:stretch>
          </p:blipFill>
          <p:spPr>
            <a:xfrm>
              <a:off x="4870463" y="5058699"/>
              <a:ext cx="877586" cy="204565"/>
            </a:xfrm>
            <a:prstGeom prst="rect">
              <a:avLst/>
            </a:prstGeom>
          </p:spPr>
        </p:pic>
        <p:pic>
          <p:nvPicPr>
            <p:cNvPr id="54" name="Grafik 53">
              <a:extLst>
                <a:ext uri="{FF2B5EF4-FFF2-40B4-BE49-F238E27FC236}">
                  <a16:creationId xmlns:a16="http://schemas.microsoft.com/office/drawing/2014/main" id="{A91A3763-49FA-A504-CD38-C14B47D5FF1B}"/>
                </a:ext>
              </a:extLst>
            </p:cNvPr>
            <p:cNvPicPr>
              <a:picLocks noChangeAspect="1"/>
            </p:cNvPicPr>
            <p:nvPr/>
          </p:nvPicPr>
          <p:blipFill>
            <a:blip r:embed="rId73"/>
            <a:stretch>
              <a:fillRect/>
            </a:stretch>
          </p:blipFill>
          <p:spPr>
            <a:xfrm>
              <a:off x="10276442" y="4881778"/>
              <a:ext cx="392140" cy="558407"/>
            </a:xfrm>
            <a:prstGeom prst="rect">
              <a:avLst/>
            </a:prstGeom>
          </p:spPr>
        </p:pic>
        <p:pic>
          <p:nvPicPr>
            <p:cNvPr id="106" name="Grafik 105" descr="Ein Bild, das Grafiken, Schrift, Grafikdesign, Logo enthält.&#10;&#10;Automatisch generierte Beschreibung">
              <a:extLst>
                <a:ext uri="{FF2B5EF4-FFF2-40B4-BE49-F238E27FC236}">
                  <a16:creationId xmlns:a16="http://schemas.microsoft.com/office/drawing/2014/main" id="{1D836446-6AD4-B58E-4CFF-9B2B2315509F}"/>
                </a:ext>
              </a:extLst>
            </p:cNvPr>
            <p:cNvPicPr>
              <a:picLocks noChangeAspect="1"/>
            </p:cNvPicPr>
            <p:nvPr/>
          </p:nvPicPr>
          <p:blipFill>
            <a:blip r:embed="rId74"/>
            <a:stretch>
              <a:fillRect/>
            </a:stretch>
          </p:blipFill>
          <p:spPr>
            <a:xfrm>
              <a:off x="5855420" y="5082735"/>
              <a:ext cx="832029" cy="156493"/>
            </a:xfrm>
            <a:prstGeom prst="rect">
              <a:avLst/>
            </a:prstGeom>
          </p:spPr>
        </p:pic>
        <p:pic>
          <p:nvPicPr>
            <p:cNvPr id="64" name="Grafik 63" descr="Ein Bild, das Dunkelheit, Farbigkeit enthält.&#10;&#10;Automatisch generierte Beschreibung">
              <a:extLst>
                <a:ext uri="{FF2B5EF4-FFF2-40B4-BE49-F238E27FC236}">
                  <a16:creationId xmlns:a16="http://schemas.microsoft.com/office/drawing/2014/main" id="{FE4965C5-353F-8C4F-896E-A2A4EB9BF15B}"/>
                </a:ext>
              </a:extLst>
            </p:cNvPr>
            <p:cNvPicPr>
              <a:picLocks noChangeAspect="1"/>
            </p:cNvPicPr>
            <p:nvPr/>
          </p:nvPicPr>
          <p:blipFill>
            <a:blip r:embed="rId75"/>
            <a:stretch>
              <a:fillRect/>
            </a:stretch>
          </p:blipFill>
          <p:spPr>
            <a:xfrm>
              <a:off x="7577417" y="4796067"/>
              <a:ext cx="1032355" cy="729829"/>
            </a:xfrm>
            <a:prstGeom prst="rect">
              <a:avLst/>
            </a:prstGeom>
          </p:spPr>
        </p:pic>
        <p:pic>
          <p:nvPicPr>
            <p:cNvPr id="119" name="Grafik 118" descr="Ein Bild, das Grafiken, Schrift, Grafikdesign, Logo enthält.&#10;&#10;Automatisch generierte Beschreibung">
              <a:extLst>
                <a:ext uri="{FF2B5EF4-FFF2-40B4-BE49-F238E27FC236}">
                  <a16:creationId xmlns:a16="http://schemas.microsoft.com/office/drawing/2014/main" id="{732D935D-0B20-9A2A-A02C-ED8CCBDA91D5}"/>
                </a:ext>
              </a:extLst>
            </p:cNvPr>
            <p:cNvPicPr>
              <a:picLocks noChangeAspect="1"/>
            </p:cNvPicPr>
            <p:nvPr/>
          </p:nvPicPr>
          <p:blipFill>
            <a:blip r:embed="rId76"/>
            <a:stretch>
              <a:fillRect/>
            </a:stretch>
          </p:blipFill>
          <p:spPr>
            <a:xfrm>
              <a:off x="2119762" y="5042074"/>
              <a:ext cx="772899" cy="237815"/>
            </a:xfrm>
            <a:prstGeom prst="rect">
              <a:avLst/>
            </a:prstGeom>
          </p:spPr>
        </p:pic>
        <p:pic>
          <p:nvPicPr>
            <p:cNvPr id="126" name="Grafik 125" descr="Ein Bild, das Schrift, Grafiken, Logo, Typografie enthält.&#10;&#10;Automatisch generierte Beschreibung">
              <a:extLst>
                <a:ext uri="{FF2B5EF4-FFF2-40B4-BE49-F238E27FC236}">
                  <a16:creationId xmlns:a16="http://schemas.microsoft.com/office/drawing/2014/main" id="{B53EF117-93DD-0B38-F37A-8D6E1C0875EF}"/>
                </a:ext>
              </a:extLst>
            </p:cNvPr>
            <p:cNvPicPr>
              <a:picLocks noChangeAspect="1"/>
            </p:cNvPicPr>
            <p:nvPr/>
          </p:nvPicPr>
          <p:blipFill>
            <a:blip r:embed="rId77"/>
            <a:stretch>
              <a:fillRect/>
            </a:stretch>
          </p:blipFill>
          <p:spPr>
            <a:xfrm>
              <a:off x="2854755" y="5042074"/>
              <a:ext cx="767583" cy="237815"/>
            </a:xfrm>
            <a:prstGeom prst="rect">
              <a:avLst/>
            </a:prstGeom>
          </p:spPr>
        </p:pic>
        <p:pic>
          <p:nvPicPr>
            <p:cNvPr id="59" name="Grafik 58">
              <a:extLst>
                <a:ext uri="{FF2B5EF4-FFF2-40B4-BE49-F238E27FC236}">
                  <a16:creationId xmlns:a16="http://schemas.microsoft.com/office/drawing/2014/main" id="{FD317982-FA28-CD4F-B439-A5049C38F67B}"/>
                </a:ext>
              </a:extLst>
            </p:cNvPr>
            <p:cNvPicPr>
              <a:picLocks noChangeAspect="1"/>
            </p:cNvPicPr>
            <p:nvPr/>
          </p:nvPicPr>
          <p:blipFill>
            <a:blip r:embed="rId78"/>
            <a:stretch>
              <a:fillRect/>
            </a:stretch>
          </p:blipFill>
          <p:spPr>
            <a:xfrm>
              <a:off x="1184989" y="5010219"/>
              <a:ext cx="964133" cy="301524"/>
            </a:xfrm>
            <a:prstGeom prst="rect">
              <a:avLst/>
            </a:prstGeom>
          </p:spPr>
        </p:pic>
        <p:pic>
          <p:nvPicPr>
            <p:cNvPr id="94" name="Grafik 93" descr="Ein Bild, das Schrift, Grafiken, Grafikdesign, Logo enthält.&#10;&#10;Automatisch generierte Beschreibung">
              <a:extLst>
                <a:ext uri="{FF2B5EF4-FFF2-40B4-BE49-F238E27FC236}">
                  <a16:creationId xmlns:a16="http://schemas.microsoft.com/office/drawing/2014/main" id="{E8E57491-21AA-D0CB-2AF6-14BE17B72D2F}"/>
                </a:ext>
              </a:extLst>
            </p:cNvPr>
            <p:cNvPicPr>
              <a:picLocks noChangeAspect="1"/>
            </p:cNvPicPr>
            <p:nvPr/>
          </p:nvPicPr>
          <p:blipFill>
            <a:blip r:embed="rId79"/>
            <a:stretch>
              <a:fillRect/>
            </a:stretch>
          </p:blipFill>
          <p:spPr>
            <a:xfrm>
              <a:off x="246533" y="5065577"/>
              <a:ext cx="552140" cy="190809"/>
            </a:xfrm>
            <a:prstGeom prst="rect">
              <a:avLst/>
            </a:prstGeom>
          </p:spPr>
        </p:pic>
      </p:grpSp>
      <p:grpSp>
        <p:nvGrpSpPr>
          <p:cNvPr id="112" name="Gruppieren 111">
            <a:extLst>
              <a:ext uri="{FF2B5EF4-FFF2-40B4-BE49-F238E27FC236}">
                <a16:creationId xmlns:a16="http://schemas.microsoft.com/office/drawing/2014/main" id="{58664020-F3A7-A4F5-EE72-217E9CE36900}"/>
              </a:ext>
            </a:extLst>
          </p:cNvPr>
          <p:cNvGrpSpPr/>
          <p:nvPr/>
        </p:nvGrpSpPr>
        <p:grpSpPr>
          <a:xfrm>
            <a:off x="253394" y="1721065"/>
            <a:ext cx="11099173" cy="687524"/>
            <a:chOff x="253394" y="1721065"/>
            <a:chExt cx="11099173" cy="687524"/>
          </a:xfrm>
        </p:grpSpPr>
        <p:pic>
          <p:nvPicPr>
            <p:cNvPr id="66" name="Grafik 65">
              <a:extLst>
                <a:ext uri="{FF2B5EF4-FFF2-40B4-BE49-F238E27FC236}">
                  <a16:creationId xmlns:a16="http://schemas.microsoft.com/office/drawing/2014/main" id="{E85CF9EC-729B-699F-E2E8-EDA716098218}"/>
                </a:ext>
              </a:extLst>
            </p:cNvPr>
            <p:cNvPicPr>
              <a:picLocks noChangeAspect="1"/>
            </p:cNvPicPr>
            <p:nvPr/>
          </p:nvPicPr>
          <p:blipFill>
            <a:blip r:embed="rId80"/>
            <a:stretch>
              <a:fillRect/>
            </a:stretch>
          </p:blipFill>
          <p:spPr>
            <a:xfrm>
              <a:off x="10481150" y="1888829"/>
              <a:ext cx="871417" cy="351996"/>
            </a:xfrm>
            <a:prstGeom prst="rect">
              <a:avLst/>
            </a:prstGeom>
          </p:spPr>
        </p:pic>
        <p:pic>
          <p:nvPicPr>
            <p:cNvPr id="77" name="Grafik 76">
              <a:extLst>
                <a:ext uri="{FF2B5EF4-FFF2-40B4-BE49-F238E27FC236}">
                  <a16:creationId xmlns:a16="http://schemas.microsoft.com/office/drawing/2014/main" id="{DC7149A7-4494-8768-889A-B88F9C91E0B0}"/>
                </a:ext>
              </a:extLst>
            </p:cNvPr>
            <p:cNvPicPr>
              <a:picLocks noChangeAspect="1"/>
            </p:cNvPicPr>
            <p:nvPr/>
          </p:nvPicPr>
          <p:blipFill>
            <a:blip r:embed="rId81"/>
            <a:stretch>
              <a:fillRect/>
            </a:stretch>
          </p:blipFill>
          <p:spPr>
            <a:xfrm>
              <a:off x="8902811" y="1932315"/>
              <a:ext cx="893528" cy="265024"/>
            </a:xfrm>
            <a:prstGeom prst="rect">
              <a:avLst/>
            </a:prstGeom>
          </p:spPr>
        </p:pic>
        <p:pic>
          <p:nvPicPr>
            <p:cNvPr id="75" name="Picture 26">
              <a:extLst>
                <a:ext uri="{FF2B5EF4-FFF2-40B4-BE49-F238E27FC236}">
                  <a16:creationId xmlns:a16="http://schemas.microsoft.com/office/drawing/2014/main" id="{2F811515-F54E-66FE-970E-3A6E7624762A}"/>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5278547" y="1721065"/>
              <a:ext cx="677701" cy="687524"/>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D3C3E44C-4710-051B-29E6-78C5DBE805D3}"/>
                </a:ext>
              </a:extLst>
            </p:cNvPr>
            <p:cNvPicPr>
              <a:picLocks noChangeAspect="1"/>
            </p:cNvPicPr>
            <p:nvPr/>
          </p:nvPicPr>
          <p:blipFill>
            <a:blip r:embed="rId83"/>
            <a:stretch>
              <a:fillRect/>
            </a:stretch>
          </p:blipFill>
          <p:spPr>
            <a:xfrm>
              <a:off x="4505335" y="1973204"/>
              <a:ext cx="840368" cy="183247"/>
            </a:xfrm>
            <a:prstGeom prst="rect">
              <a:avLst/>
            </a:prstGeom>
          </p:spPr>
        </p:pic>
        <p:pic>
          <p:nvPicPr>
            <p:cNvPr id="78" name="Grafik 77">
              <a:extLst>
                <a:ext uri="{FF2B5EF4-FFF2-40B4-BE49-F238E27FC236}">
                  <a16:creationId xmlns:a16="http://schemas.microsoft.com/office/drawing/2014/main" id="{83947B58-A368-0C48-DCBF-EEBAA8388B02}"/>
                </a:ext>
              </a:extLst>
            </p:cNvPr>
            <p:cNvPicPr>
              <a:picLocks noChangeAspect="1"/>
            </p:cNvPicPr>
            <p:nvPr/>
          </p:nvPicPr>
          <p:blipFill>
            <a:blip r:embed="rId84"/>
            <a:stretch>
              <a:fillRect/>
            </a:stretch>
          </p:blipFill>
          <p:spPr>
            <a:xfrm>
              <a:off x="6665105" y="1879963"/>
              <a:ext cx="617070" cy="369728"/>
            </a:xfrm>
            <a:prstGeom prst="rect">
              <a:avLst/>
            </a:prstGeom>
          </p:spPr>
        </p:pic>
        <p:pic>
          <p:nvPicPr>
            <p:cNvPr id="79" name="Grafik 78" descr="Ein Bild, das Text enthält.&#10;&#10;Automatisch generierte Beschreibung">
              <a:extLst>
                <a:ext uri="{FF2B5EF4-FFF2-40B4-BE49-F238E27FC236}">
                  <a16:creationId xmlns:a16="http://schemas.microsoft.com/office/drawing/2014/main" id="{9D324D47-7B2E-6C2D-1678-FD310F0EB05C}"/>
                </a:ext>
              </a:extLst>
            </p:cNvPr>
            <p:cNvPicPr>
              <a:picLocks noChangeAspect="1"/>
            </p:cNvPicPr>
            <p:nvPr/>
          </p:nvPicPr>
          <p:blipFill>
            <a:blip r:embed="rId85"/>
            <a:stretch>
              <a:fillRect/>
            </a:stretch>
          </p:blipFill>
          <p:spPr>
            <a:xfrm>
              <a:off x="7414939" y="1935435"/>
              <a:ext cx="725565" cy="258785"/>
            </a:xfrm>
            <a:prstGeom prst="rect">
              <a:avLst/>
            </a:prstGeom>
          </p:spPr>
        </p:pic>
        <p:pic>
          <p:nvPicPr>
            <p:cNvPr id="80" name="Grafik 79" descr="Ein Bild, das Logo enthält.&#10;&#10;Automatisch generierte Beschreibung">
              <a:extLst>
                <a:ext uri="{FF2B5EF4-FFF2-40B4-BE49-F238E27FC236}">
                  <a16:creationId xmlns:a16="http://schemas.microsoft.com/office/drawing/2014/main" id="{3A2741D6-9FDB-2981-E940-A98BAB7C6A73}"/>
                </a:ext>
              </a:extLst>
            </p:cNvPr>
            <p:cNvPicPr>
              <a:picLocks noChangeAspect="1"/>
            </p:cNvPicPr>
            <p:nvPr/>
          </p:nvPicPr>
          <p:blipFill>
            <a:blip r:embed="rId86"/>
            <a:stretch>
              <a:fillRect/>
            </a:stretch>
          </p:blipFill>
          <p:spPr>
            <a:xfrm>
              <a:off x="2100023" y="1925165"/>
              <a:ext cx="793161" cy="279325"/>
            </a:xfrm>
            <a:prstGeom prst="rect">
              <a:avLst/>
            </a:prstGeom>
          </p:spPr>
        </p:pic>
        <p:pic>
          <p:nvPicPr>
            <p:cNvPr id="83" name="Grafik 82">
              <a:extLst>
                <a:ext uri="{FF2B5EF4-FFF2-40B4-BE49-F238E27FC236}">
                  <a16:creationId xmlns:a16="http://schemas.microsoft.com/office/drawing/2014/main" id="{463D7BB9-0BDA-6AD3-C7AA-57AB8D9FCB8F}"/>
                </a:ext>
              </a:extLst>
            </p:cNvPr>
            <p:cNvPicPr>
              <a:picLocks noChangeAspect="1"/>
            </p:cNvPicPr>
            <p:nvPr/>
          </p:nvPicPr>
          <p:blipFill>
            <a:blip r:embed="rId87"/>
            <a:stretch>
              <a:fillRect/>
            </a:stretch>
          </p:blipFill>
          <p:spPr>
            <a:xfrm>
              <a:off x="705504" y="1726383"/>
              <a:ext cx="676888" cy="676888"/>
            </a:xfrm>
            <a:prstGeom prst="rect">
              <a:avLst/>
            </a:prstGeom>
          </p:spPr>
        </p:pic>
        <p:pic>
          <p:nvPicPr>
            <p:cNvPr id="84" name="Grafik 83" descr="Ein Bild, das Text enthält.&#10;&#10;Automatisch generierte Beschreibung">
              <a:extLst>
                <a:ext uri="{FF2B5EF4-FFF2-40B4-BE49-F238E27FC236}">
                  <a16:creationId xmlns:a16="http://schemas.microsoft.com/office/drawing/2014/main" id="{7BA569D8-F30D-6816-7446-A6E215C782FA}"/>
                </a:ext>
              </a:extLst>
            </p:cNvPr>
            <p:cNvPicPr>
              <a:picLocks noChangeAspect="1"/>
            </p:cNvPicPr>
            <p:nvPr/>
          </p:nvPicPr>
          <p:blipFill>
            <a:blip r:embed="rId88"/>
            <a:stretch>
              <a:fillRect/>
            </a:stretch>
          </p:blipFill>
          <p:spPr>
            <a:xfrm>
              <a:off x="1395184" y="1974772"/>
              <a:ext cx="683173" cy="180111"/>
            </a:xfrm>
            <a:prstGeom prst="rect">
              <a:avLst/>
            </a:prstGeom>
          </p:spPr>
        </p:pic>
        <p:pic>
          <p:nvPicPr>
            <p:cNvPr id="33" name="Grafik 32" descr="Ein Bild, das Grafikdesign, Grafiken, Screenshot, Kunst enthält.&#10;&#10;Automatisch generierte Beschreibung">
              <a:extLst>
                <a:ext uri="{FF2B5EF4-FFF2-40B4-BE49-F238E27FC236}">
                  <a16:creationId xmlns:a16="http://schemas.microsoft.com/office/drawing/2014/main" id="{0AF539BE-08E6-3D52-0E4D-FAE3BAAB6871}"/>
                </a:ext>
              </a:extLst>
            </p:cNvPr>
            <p:cNvPicPr>
              <a:picLocks noChangeAspect="1"/>
            </p:cNvPicPr>
            <p:nvPr/>
          </p:nvPicPr>
          <p:blipFill>
            <a:blip r:embed="rId89"/>
            <a:stretch>
              <a:fillRect/>
            </a:stretch>
          </p:blipFill>
          <p:spPr>
            <a:xfrm>
              <a:off x="3793154" y="2023418"/>
              <a:ext cx="622147" cy="82818"/>
            </a:xfrm>
            <a:prstGeom prst="rect">
              <a:avLst/>
            </a:prstGeom>
          </p:spPr>
        </p:pic>
        <p:pic>
          <p:nvPicPr>
            <p:cNvPr id="81" name="Grafik 80" descr="Ein Bild, das Logo enthält.&#10;&#10;Automatisch generierte Beschreibung">
              <a:extLst>
                <a:ext uri="{FF2B5EF4-FFF2-40B4-BE49-F238E27FC236}">
                  <a16:creationId xmlns:a16="http://schemas.microsoft.com/office/drawing/2014/main" id="{1926719B-146C-D9BA-FD2C-8E22EA5F54B0}"/>
                </a:ext>
              </a:extLst>
            </p:cNvPr>
            <p:cNvPicPr>
              <a:picLocks noChangeAspect="1"/>
            </p:cNvPicPr>
            <p:nvPr/>
          </p:nvPicPr>
          <p:blipFill>
            <a:blip r:embed="rId90"/>
            <a:stretch>
              <a:fillRect/>
            </a:stretch>
          </p:blipFill>
          <p:spPr>
            <a:xfrm>
              <a:off x="9676406" y="1769561"/>
              <a:ext cx="893527" cy="590532"/>
            </a:xfrm>
            <a:prstGeom prst="rect">
              <a:avLst/>
            </a:prstGeom>
          </p:spPr>
        </p:pic>
        <p:pic>
          <p:nvPicPr>
            <p:cNvPr id="82" name="Grafik 81">
              <a:extLst>
                <a:ext uri="{FF2B5EF4-FFF2-40B4-BE49-F238E27FC236}">
                  <a16:creationId xmlns:a16="http://schemas.microsoft.com/office/drawing/2014/main" id="{F8708246-26C6-7273-EC73-318841552446}"/>
                </a:ext>
              </a:extLst>
            </p:cNvPr>
            <p:cNvPicPr>
              <a:picLocks noChangeAspect="1"/>
            </p:cNvPicPr>
            <p:nvPr/>
          </p:nvPicPr>
          <p:blipFill>
            <a:blip r:embed="rId91"/>
            <a:stretch>
              <a:fillRect/>
            </a:stretch>
          </p:blipFill>
          <p:spPr>
            <a:xfrm>
              <a:off x="253394" y="1974771"/>
              <a:ext cx="596146" cy="180112"/>
            </a:xfrm>
            <a:prstGeom prst="rect">
              <a:avLst/>
            </a:prstGeom>
          </p:spPr>
        </p:pic>
        <p:pic>
          <p:nvPicPr>
            <p:cNvPr id="91" name="Grafik 90" descr="Ein Bild, das Schrift, Grafiken, Typografie, Grafikdesign enthält.&#10;&#10;Automatisch generierte Beschreibung">
              <a:extLst>
                <a:ext uri="{FF2B5EF4-FFF2-40B4-BE49-F238E27FC236}">
                  <a16:creationId xmlns:a16="http://schemas.microsoft.com/office/drawing/2014/main" id="{8F6DF73E-0A38-BCF8-97A5-80925789D493}"/>
                </a:ext>
              </a:extLst>
            </p:cNvPr>
            <p:cNvPicPr>
              <a:picLocks noChangeAspect="1"/>
            </p:cNvPicPr>
            <p:nvPr/>
          </p:nvPicPr>
          <p:blipFill>
            <a:blip r:embed="rId92"/>
            <a:stretch>
              <a:fillRect/>
            </a:stretch>
          </p:blipFill>
          <p:spPr>
            <a:xfrm>
              <a:off x="2989745" y="1997700"/>
              <a:ext cx="707502" cy="134255"/>
            </a:xfrm>
            <a:prstGeom prst="rect">
              <a:avLst/>
            </a:prstGeom>
          </p:spPr>
        </p:pic>
        <p:pic>
          <p:nvPicPr>
            <p:cNvPr id="74" name="Grafik 73" descr="Ein Bild, das Grafiken, Schrift, Logo, Grafikdesign enthält.&#10;&#10;Automatisch generierte Beschreibung">
              <a:extLst>
                <a:ext uri="{FF2B5EF4-FFF2-40B4-BE49-F238E27FC236}">
                  <a16:creationId xmlns:a16="http://schemas.microsoft.com/office/drawing/2014/main" id="{316BA9BD-0108-8F55-C9DF-8B4A29E7F3CE}"/>
                </a:ext>
              </a:extLst>
            </p:cNvPr>
            <p:cNvPicPr>
              <a:picLocks noChangeAspect="1"/>
            </p:cNvPicPr>
            <p:nvPr/>
          </p:nvPicPr>
          <p:blipFill>
            <a:blip r:embed="rId93"/>
            <a:stretch>
              <a:fillRect/>
            </a:stretch>
          </p:blipFill>
          <p:spPr>
            <a:xfrm>
              <a:off x="5910350" y="1879963"/>
              <a:ext cx="618185" cy="369728"/>
            </a:xfrm>
            <a:prstGeom prst="rect">
              <a:avLst/>
            </a:prstGeom>
          </p:spPr>
        </p:pic>
        <p:pic>
          <p:nvPicPr>
            <p:cNvPr id="111" name="Grafik 110" descr="Ein Bild, das Grafiken, Grafikdesign, Schrift, Text enthält.&#10;&#10;Automatisch generierte Beschreibung">
              <a:extLst>
                <a:ext uri="{FF2B5EF4-FFF2-40B4-BE49-F238E27FC236}">
                  <a16:creationId xmlns:a16="http://schemas.microsoft.com/office/drawing/2014/main" id="{515AFA21-049A-BE1D-F96C-BD805453489B}"/>
                </a:ext>
              </a:extLst>
            </p:cNvPr>
            <p:cNvPicPr>
              <a:picLocks noChangeAspect="1"/>
            </p:cNvPicPr>
            <p:nvPr/>
          </p:nvPicPr>
          <p:blipFill>
            <a:blip r:embed="rId94"/>
            <a:stretch>
              <a:fillRect/>
            </a:stretch>
          </p:blipFill>
          <p:spPr>
            <a:xfrm>
              <a:off x="8212152" y="1933327"/>
              <a:ext cx="681620" cy="263001"/>
            </a:xfrm>
            <a:prstGeom prst="rect">
              <a:avLst/>
            </a:prstGeom>
          </p:spPr>
        </p:pic>
      </p:grpSp>
      <p:grpSp>
        <p:nvGrpSpPr>
          <p:cNvPr id="108" name="Gruppieren 107">
            <a:extLst>
              <a:ext uri="{FF2B5EF4-FFF2-40B4-BE49-F238E27FC236}">
                <a16:creationId xmlns:a16="http://schemas.microsoft.com/office/drawing/2014/main" id="{416E2132-504D-1967-0D7B-CDC5F635B9AE}"/>
              </a:ext>
            </a:extLst>
          </p:cNvPr>
          <p:cNvGrpSpPr/>
          <p:nvPr/>
        </p:nvGrpSpPr>
        <p:grpSpPr>
          <a:xfrm>
            <a:off x="182281" y="3546680"/>
            <a:ext cx="11192119" cy="788532"/>
            <a:chOff x="182281" y="3546680"/>
            <a:chExt cx="11192119" cy="788532"/>
          </a:xfrm>
        </p:grpSpPr>
        <p:pic>
          <p:nvPicPr>
            <p:cNvPr id="16" name="Grafik 15">
              <a:extLst>
                <a:ext uri="{FF2B5EF4-FFF2-40B4-BE49-F238E27FC236}">
                  <a16:creationId xmlns:a16="http://schemas.microsoft.com/office/drawing/2014/main" id="{91A88998-AD8B-BB63-8742-BE67DCB84E3C}"/>
                </a:ext>
              </a:extLst>
            </p:cNvPr>
            <p:cNvPicPr>
              <a:picLocks noChangeAspect="1"/>
            </p:cNvPicPr>
            <p:nvPr/>
          </p:nvPicPr>
          <p:blipFill>
            <a:blip r:embed="rId95"/>
            <a:stretch>
              <a:fillRect/>
            </a:stretch>
          </p:blipFill>
          <p:spPr>
            <a:xfrm>
              <a:off x="10587617" y="3744181"/>
              <a:ext cx="786783" cy="430108"/>
            </a:xfrm>
            <a:prstGeom prst="rect">
              <a:avLst/>
            </a:prstGeom>
          </p:spPr>
        </p:pic>
        <p:pic>
          <p:nvPicPr>
            <p:cNvPr id="17" name="Grafik 16" descr="Ein Bild, das Text, drinnen, dunkel enthält.&#10;&#10;Automatisch generierte Beschreibung">
              <a:extLst>
                <a:ext uri="{FF2B5EF4-FFF2-40B4-BE49-F238E27FC236}">
                  <a16:creationId xmlns:a16="http://schemas.microsoft.com/office/drawing/2014/main" id="{AB156C42-4187-E79E-5029-E40667EDDBC5}"/>
                </a:ext>
              </a:extLst>
            </p:cNvPr>
            <p:cNvPicPr>
              <a:picLocks noChangeAspect="1"/>
            </p:cNvPicPr>
            <p:nvPr/>
          </p:nvPicPr>
          <p:blipFill>
            <a:blip r:embed="rId96"/>
            <a:stretch>
              <a:fillRect/>
            </a:stretch>
          </p:blipFill>
          <p:spPr>
            <a:xfrm>
              <a:off x="3127010" y="3546680"/>
              <a:ext cx="1184594" cy="788532"/>
            </a:xfrm>
            <a:prstGeom prst="rect">
              <a:avLst/>
            </a:prstGeom>
          </p:spPr>
        </p:pic>
        <p:pic>
          <p:nvPicPr>
            <p:cNvPr id="19" name="Grafik 18">
              <a:extLst>
                <a:ext uri="{FF2B5EF4-FFF2-40B4-BE49-F238E27FC236}">
                  <a16:creationId xmlns:a16="http://schemas.microsoft.com/office/drawing/2014/main" id="{42481B8B-E01F-CF96-A381-DA509D7F3E2F}"/>
                </a:ext>
              </a:extLst>
            </p:cNvPr>
            <p:cNvPicPr>
              <a:picLocks noChangeAspect="1"/>
            </p:cNvPicPr>
            <p:nvPr/>
          </p:nvPicPr>
          <p:blipFill>
            <a:blip r:embed="rId97"/>
            <a:stretch>
              <a:fillRect/>
            </a:stretch>
          </p:blipFill>
          <p:spPr>
            <a:xfrm>
              <a:off x="6684795" y="3853953"/>
              <a:ext cx="676479" cy="274425"/>
            </a:xfrm>
            <a:prstGeom prst="rect">
              <a:avLst/>
            </a:prstGeom>
          </p:spPr>
        </p:pic>
        <p:pic>
          <p:nvPicPr>
            <p:cNvPr id="20" name="Grafik 19">
              <a:extLst>
                <a:ext uri="{FF2B5EF4-FFF2-40B4-BE49-F238E27FC236}">
                  <a16:creationId xmlns:a16="http://schemas.microsoft.com/office/drawing/2014/main" id="{0284CFA3-4614-DBA8-2BD6-F82A80C41DE5}"/>
                </a:ext>
              </a:extLst>
            </p:cNvPr>
            <p:cNvPicPr>
              <a:picLocks noChangeAspect="1"/>
            </p:cNvPicPr>
            <p:nvPr/>
          </p:nvPicPr>
          <p:blipFill>
            <a:blip r:embed="rId98"/>
            <a:stretch>
              <a:fillRect/>
            </a:stretch>
          </p:blipFill>
          <p:spPr>
            <a:xfrm>
              <a:off x="4711766" y="3748514"/>
              <a:ext cx="539106" cy="485303"/>
            </a:xfrm>
            <a:prstGeom prst="rect">
              <a:avLst/>
            </a:prstGeom>
          </p:spPr>
        </p:pic>
        <p:grpSp>
          <p:nvGrpSpPr>
            <p:cNvPr id="22" name="组合 55">
              <a:extLst>
                <a:ext uri="{FF2B5EF4-FFF2-40B4-BE49-F238E27FC236}">
                  <a16:creationId xmlns:a16="http://schemas.microsoft.com/office/drawing/2014/main" id="{E2CC1AD4-413A-9A83-A0EB-A168E8C45315}"/>
                </a:ext>
              </a:extLst>
            </p:cNvPr>
            <p:cNvGrpSpPr>
              <a:grpSpLocks noChangeAspect="1"/>
            </p:cNvGrpSpPr>
            <p:nvPr/>
          </p:nvGrpSpPr>
          <p:grpSpPr>
            <a:xfrm>
              <a:off x="2411251" y="3886969"/>
              <a:ext cx="857151" cy="192786"/>
              <a:chOff x="720033" y="1467682"/>
              <a:chExt cx="4056154" cy="912291"/>
            </a:xfrm>
          </p:grpSpPr>
          <p:grpSp>
            <p:nvGrpSpPr>
              <p:cNvPr id="25" name="组合 38">
                <a:extLst>
                  <a:ext uri="{FF2B5EF4-FFF2-40B4-BE49-F238E27FC236}">
                    <a16:creationId xmlns:a16="http://schemas.microsoft.com/office/drawing/2014/main" id="{409573BB-DC4B-5847-F240-53D93C63A878}"/>
                  </a:ext>
                </a:extLst>
              </p:cNvPr>
              <p:cNvGrpSpPr>
                <a:grpSpLocks noChangeAspect="1"/>
              </p:cNvGrpSpPr>
              <p:nvPr/>
            </p:nvGrpSpPr>
            <p:grpSpPr>
              <a:xfrm>
                <a:off x="2130398" y="1759008"/>
                <a:ext cx="2645789" cy="451808"/>
                <a:chOff x="4003676" y="2249488"/>
                <a:chExt cx="5810250" cy="992187"/>
              </a:xfrm>
            </p:grpSpPr>
            <p:sp>
              <p:nvSpPr>
                <p:cNvPr id="27" name="Freeform 25">
                  <a:extLst>
                    <a:ext uri="{FF2B5EF4-FFF2-40B4-BE49-F238E27FC236}">
                      <a16:creationId xmlns:a16="http://schemas.microsoft.com/office/drawing/2014/main" id="{A2E51628-33E5-30C2-9D29-C3E29D9B5BB9}"/>
                    </a:ext>
                  </a:extLst>
                </p:cNvPr>
                <p:cNvSpPr>
                  <a:spLocks noChangeAspect="1"/>
                </p:cNvSpPr>
                <p:nvPr/>
              </p:nvSpPr>
              <p:spPr bwMode="auto">
                <a:xfrm>
                  <a:off x="4003676" y="2249488"/>
                  <a:ext cx="844550" cy="977900"/>
                </a:xfrm>
                <a:custGeom>
                  <a:avLst/>
                  <a:gdLst>
                    <a:gd name="T0" fmla="*/ 1977 w 2583"/>
                    <a:gd name="T1" fmla="*/ 1206 h 2990"/>
                    <a:gd name="T2" fmla="*/ 607 w 2583"/>
                    <a:gd name="T3" fmla="*/ 1206 h 2990"/>
                    <a:gd name="T4" fmla="*/ 607 w 2583"/>
                    <a:gd name="T5" fmla="*/ 0 h 2990"/>
                    <a:gd name="T6" fmla="*/ 0 w 2583"/>
                    <a:gd name="T7" fmla="*/ 0 h 2990"/>
                    <a:gd name="T8" fmla="*/ 0 w 2583"/>
                    <a:gd name="T9" fmla="*/ 2990 h 2990"/>
                    <a:gd name="T10" fmla="*/ 607 w 2583"/>
                    <a:gd name="T11" fmla="*/ 2990 h 2990"/>
                    <a:gd name="T12" fmla="*/ 607 w 2583"/>
                    <a:gd name="T13" fmla="*/ 1776 h 2990"/>
                    <a:gd name="T14" fmla="*/ 1977 w 2583"/>
                    <a:gd name="T15" fmla="*/ 1776 h 2990"/>
                    <a:gd name="T16" fmla="*/ 1977 w 2583"/>
                    <a:gd name="T17" fmla="*/ 2990 h 2990"/>
                    <a:gd name="T18" fmla="*/ 2583 w 2583"/>
                    <a:gd name="T19" fmla="*/ 2990 h 2990"/>
                    <a:gd name="T20" fmla="*/ 2583 w 2583"/>
                    <a:gd name="T21" fmla="*/ 0 h 2990"/>
                    <a:gd name="T22" fmla="*/ 1977 w 2583"/>
                    <a:gd name="T23" fmla="*/ 0 h 2990"/>
                    <a:gd name="T24" fmla="*/ 1977 w 2583"/>
                    <a:gd name="T25" fmla="*/ 120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3" h="2990">
                      <a:moveTo>
                        <a:pt x="1977" y="1206"/>
                      </a:moveTo>
                      <a:lnTo>
                        <a:pt x="607" y="1206"/>
                      </a:lnTo>
                      <a:lnTo>
                        <a:pt x="607" y="0"/>
                      </a:lnTo>
                      <a:lnTo>
                        <a:pt x="0" y="0"/>
                      </a:lnTo>
                      <a:lnTo>
                        <a:pt x="0" y="2990"/>
                      </a:lnTo>
                      <a:lnTo>
                        <a:pt x="607" y="2990"/>
                      </a:lnTo>
                      <a:lnTo>
                        <a:pt x="607" y="1776"/>
                      </a:lnTo>
                      <a:lnTo>
                        <a:pt x="1977" y="1776"/>
                      </a:lnTo>
                      <a:lnTo>
                        <a:pt x="1977" y="2990"/>
                      </a:lnTo>
                      <a:lnTo>
                        <a:pt x="2583" y="2990"/>
                      </a:lnTo>
                      <a:lnTo>
                        <a:pt x="2583" y="0"/>
                      </a:lnTo>
                      <a:lnTo>
                        <a:pt x="1977" y="0"/>
                      </a:lnTo>
                      <a:lnTo>
                        <a:pt x="1977" y="120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150C3185-22E1-0DC9-74BB-E90DD3C3A20C}"/>
                    </a:ext>
                  </a:extLst>
                </p:cNvPr>
                <p:cNvSpPr>
                  <a:spLocks noChangeAspect="1"/>
                </p:cNvSpPr>
                <p:nvPr/>
              </p:nvSpPr>
              <p:spPr bwMode="auto">
                <a:xfrm>
                  <a:off x="5122863" y="2249488"/>
                  <a:ext cx="842963" cy="992187"/>
                </a:xfrm>
                <a:custGeom>
                  <a:avLst/>
                  <a:gdLst>
                    <a:gd name="T0" fmla="*/ 1970 w 2577"/>
                    <a:gd name="T1" fmla="*/ 1711 h 3035"/>
                    <a:gd name="T2" fmla="*/ 1291 w 2577"/>
                    <a:gd name="T3" fmla="*/ 2457 h 3035"/>
                    <a:gd name="T4" fmla="*/ 607 w 2577"/>
                    <a:gd name="T5" fmla="*/ 1691 h 3035"/>
                    <a:gd name="T6" fmla="*/ 607 w 2577"/>
                    <a:gd name="T7" fmla="*/ 2 h 3035"/>
                    <a:gd name="T8" fmla="*/ 0 w 2577"/>
                    <a:gd name="T9" fmla="*/ 2 h 3035"/>
                    <a:gd name="T10" fmla="*/ 0 w 2577"/>
                    <a:gd name="T11" fmla="*/ 1711 h 3035"/>
                    <a:gd name="T12" fmla="*/ 1283 w 2577"/>
                    <a:gd name="T13" fmla="*/ 3035 h 3035"/>
                    <a:gd name="T14" fmla="*/ 2577 w 2577"/>
                    <a:gd name="T15" fmla="*/ 1687 h 3035"/>
                    <a:gd name="T16" fmla="*/ 2577 w 2577"/>
                    <a:gd name="T17" fmla="*/ 0 h 3035"/>
                    <a:gd name="T18" fmla="*/ 1970 w 2577"/>
                    <a:gd name="T19" fmla="*/ 0 h 3035"/>
                    <a:gd name="T20" fmla="*/ 1970 w 2577"/>
                    <a:gd name="T21" fmla="*/ 1711 h 3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7" h="3035">
                      <a:moveTo>
                        <a:pt x="1970" y="1711"/>
                      </a:moveTo>
                      <a:cubicBezTo>
                        <a:pt x="1970" y="2198"/>
                        <a:pt x="1729" y="2457"/>
                        <a:pt x="1291" y="2457"/>
                      </a:cubicBezTo>
                      <a:cubicBezTo>
                        <a:pt x="850" y="2457"/>
                        <a:pt x="607" y="2190"/>
                        <a:pt x="607" y="1691"/>
                      </a:cubicBezTo>
                      <a:lnTo>
                        <a:pt x="607" y="2"/>
                      </a:lnTo>
                      <a:lnTo>
                        <a:pt x="0" y="2"/>
                      </a:lnTo>
                      <a:lnTo>
                        <a:pt x="0" y="1711"/>
                      </a:lnTo>
                      <a:cubicBezTo>
                        <a:pt x="0" y="2552"/>
                        <a:pt x="468" y="3035"/>
                        <a:pt x="1283" y="3035"/>
                      </a:cubicBezTo>
                      <a:cubicBezTo>
                        <a:pt x="2105" y="3035"/>
                        <a:pt x="2577" y="2543"/>
                        <a:pt x="2577" y="1687"/>
                      </a:cubicBezTo>
                      <a:lnTo>
                        <a:pt x="2577" y="0"/>
                      </a:lnTo>
                      <a:lnTo>
                        <a:pt x="1970" y="0"/>
                      </a:lnTo>
                      <a:lnTo>
                        <a:pt x="1970" y="171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7">
                  <a:extLst>
                    <a:ext uri="{FF2B5EF4-FFF2-40B4-BE49-F238E27FC236}">
                      <a16:creationId xmlns:a16="http://schemas.microsoft.com/office/drawing/2014/main" id="{7065B4C3-85B1-1697-939B-3A38F96488B5}"/>
                    </a:ext>
                  </a:extLst>
                </p:cNvPr>
                <p:cNvSpPr>
                  <a:spLocks noChangeAspect="1"/>
                </p:cNvSpPr>
                <p:nvPr/>
              </p:nvSpPr>
              <p:spPr bwMode="auto">
                <a:xfrm>
                  <a:off x="7027863" y="2249488"/>
                  <a:ext cx="1455738" cy="977900"/>
                </a:xfrm>
                <a:custGeom>
                  <a:avLst/>
                  <a:gdLst>
                    <a:gd name="T0" fmla="*/ 3159 w 4450"/>
                    <a:gd name="T1" fmla="*/ 2056 h 2990"/>
                    <a:gd name="T2" fmla="*/ 2480 w 4450"/>
                    <a:gd name="T3" fmla="*/ 0 h 2990"/>
                    <a:gd name="T4" fmla="*/ 1985 w 4450"/>
                    <a:gd name="T5" fmla="*/ 0 h 2990"/>
                    <a:gd name="T6" fmla="*/ 1306 w 4450"/>
                    <a:gd name="T7" fmla="*/ 2056 h 2990"/>
                    <a:gd name="T8" fmla="*/ 646 w 4450"/>
                    <a:gd name="T9" fmla="*/ 1 h 2990"/>
                    <a:gd name="T10" fmla="*/ 0 w 4450"/>
                    <a:gd name="T11" fmla="*/ 1 h 2990"/>
                    <a:gd name="T12" fmla="*/ 1042 w 4450"/>
                    <a:gd name="T13" fmla="*/ 2990 h 2990"/>
                    <a:gd name="T14" fmla="*/ 1544 w 4450"/>
                    <a:gd name="T15" fmla="*/ 2990 h 2990"/>
                    <a:gd name="T16" fmla="*/ 2224 w 4450"/>
                    <a:gd name="T17" fmla="*/ 1027 h 2990"/>
                    <a:gd name="T18" fmla="*/ 2904 w 4450"/>
                    <a:gd name="T19" fmla="*/ 2990 h 2990"/>
                    <a:gd name="T20" fmla="*/ 3411 w 4450"/>
                    <a:gd name="T21" fmla="*/ 2990 h 2990"/>
                    <a:gd name="T22" fmla="*/ 4450 w 4450"/>
                    <a:gd name="T23" fmla="*/ 1 h 2990"/>
                    <a:gd name="T24" fmla="*/ 3821 w 4450"/>
                    <a:gd name="T25" fmla="*/ 1 h 2990"/>
                    <a:gd name="T26" fmla="*/ 3159 w 4450"/>
                    <a:gd name="T27" fmla="*/ 2056 h 2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0" h="2990">
                      <a:moveTo>
                        <a:pt x="3159" y="2056"/>
                      </a:moveTo>
                      <a:lnTo>
                        <a:pt x="2480" y="0"/>
                      </a:lnTo>
                      <a:lnTo>
                        <a:pt x="1985" y="0"/>
                      </a:lnTo>
                      <a:lnTo>
                        <a:pt x="1306" y="2056"/>
                      </a:lnTo>
                      <a:lnTo>
                        <a:pt x="646" y="1"/>
                      </a:lnTo>
                      <a:lnTo>
                        <a:pt x="0" y="1"/>
                      </a:lnTo>
                      <a:lnTo>
                        <a:pt x="1042" y="2990"/>
                      </a:lnTo>
                      <a:lnTo>
                        <a:pt x="1544" y="2990"/>
                      </a:lnTo>
                      <a:lnTo>
                        <a:pt x="2224" y="1027"/>
                      </a:lnTo>
                      <a:lnTo>
                        <a:pt x="2904" y="2990"/>
                      </a:lnTo>
                      <a:lnTo>
                        <a:pt x="3411" y="2990"/>
                      </a:lnTo>
                      <a:lnTo>
                        <a:pt x="4450" y="1"/>
                      </a:lnTo>
                      <a:lnTo>
                        <a:pt x="3821" y="1"/>
                      </a:lnTo>
                      <a:lnTo>
                        <a:pt x="3159" y="2056"/>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8">
                  <a:extLst>
                    <a:ext uri="{FF2B5EF4-FFF2-40B4-BE49-F238E27FC236}">
                      <a16:creationId xmlns:a16="http://schemas.microsoft.com/office/drawing/2014/main" id="{92DAE401-2A74-F29A-161B-0A800C531922}"/>
                    </a:ext>
                  </a:extLst>
                </p:cNvPr>
                <p:cNvSpPr>
                  <a:spLocks noChangeAspect="1"/>
                </p:cNvSpPr>
                <p:nvPr/>
              </p:nvSpPr>
              <p:spPr bwMode="auto">
                <a:xfrm>
                  <a:off x="8642351" y="2249488"/>
                  <a:ext cx="738188" cy="976312"/>
                </a:xfrm>
                <a:custGeom>
                  <a:avLst/>
                  <a:gdLst>
                    <a:gd name="T0" fmla="*/ 599 w 2258"/>
                    <a:gd name="T1" fmla="*/ 1701 h 2986"/>
                    <a:gd name="T2" fmla="*/ 1702 w 2258"/>
                    <a:gd name="T3" fmla="*/ 1701 h 2986"/>
                    <a:gd name="T4" fmla="*/ 1702 w 2258"/>
                    <a:gd name="T5" fmla="*/ 1157 h 2986"/>
                    <a:gd name="T6" fmla="*/ 599 w 2258"/>
                    <a:gd name="T7" fmla="*/ 1157 h 2986"/>
                    <a:gd name="T8" fmla="*/ 599 w 2258"/>
                    <a:gd name="T9" fmla="*/ 545 h 2986"/>
                    <a:gd name="T10" fmla="*/ 2200 w 2258"/>
                    <a:gd name="T11" fmla="*/ 545 h 2986"/>
                    <a:gd name="T12" fmla="*/ 2200 w 2258"/>
                    <a:gd name="T13" fmla="*/ 0 h 2986"/>
                    <a:gd name="T14" fmla="*/ 0 w 2258"/>
                    <a:gd name="T15" fmla="*/ 0 h 2986"/>
                    <a:gd name="T16" fmla="*/ 0 w 2258"/>
                    <a:gd name="T17" fmla="*/ 2986 h 2986"/>
                    <a:gd name="T18" fmla="*/ 2258 w 2258"/>
                    <a:gd name="T19" fmla="*/ 2986 h 2986"/>
                    <a:gd name="T20" fmla="*/ 2258 w 2258"/>
                    <a:gd name="T21" fmla="*/ 2442 h 2986"/>
                    <a:gd name="T22" fmla="*/ 599 w 2258"/>
                    <a:gd name="T23" fmla="*/ 2442 h 2986"/>
                    <a:gd name="T24" fmla="*/ 599 w 2258"/>
                    <a:gd name="T25" fmla="*/ 1701 h 2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8" h="2986">
                      <a:moveTo>
                        <a:pt x="599" y="1701"/>
                      </a:moveTo>
                      <a:lnTo>
                        <a:pt x="1702" y="1701"/>
                      </a:lnTo>
                      <a:lnTo>
                        <a:pt x="1702" y="1157"/>
                      </a:lnTo>
                      <a:lnTo>
                        <a:pt x="599" y="1157"/>
                      </a:lnTo>
                      <a:lnTo>
                        <a:pt x="599" y="545"/>
                      </a:lnTo>
                      <a:lnTo>
                        <a:pt x="2200" y="545"/>
                      </a:lnTo>
                      <a:lnTo>
                        <a:pt x="2200" y="0"/>
                      </a:lnTo>
                      <a:lnTo>
                        <a:pt x="0" y="0"/>
                      </a:lnTo>
                      <a:lnTo>
                        <a:pt x="0" y="2986"/>
                      </a:lnTo>
                      <a:lnTo>
                        <a:pt x="2258" y="2986"/>
                      </a:lnTo>
                      <a:lnTo>
                        <a:pt x="2258" y="2442"/>
                      </a:lnTo>
                      <a:lnTo>
                        <a:pt x="599" y="2442"/>
                      </a:lnTo>
                      <a:lnTo>
                        <a:pt x="599" y="1701"/>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Rectangle 29">
                  <a:extLst>
                    <a:ext uri="{FF2B5EF4-FFF2-40B4-BE49-F238E27FC236}">
                      <a16:creationId xmlns:a16="http://schemas.microsoft.com/office/drawing/2014/main" id="{582E95C1-5721-89E6-DC8C-1366AF8F12F0}"/>
                    </a:ext>
                  </a:extLst>
                </p:cNvPr>
                <p:cNvSpPr>
                  <a:spLocks noChangeAspect="1" noChangeArrowheads="1"/>
                </p:cNvSpPr>
                <p:nvPr/>
              </p:nvSpPr>
              <p:spPr bwMode="auto">
                <a:xfrm>
                  <a:off x="9618663" y="2249488"/>
                  <a:ext cx="195263" cy="976312"/>
                </a:xfrm>
                <a:prstGeom prst="rect">
                  <a:avLst/>
                </a:prstGeom>
                <a:solidFill>
                  <a:srgbClr val="2318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00BAFA0F-4342-8406-29AA-32BE588CADB6}"/>
                    </a:ext>
                  </a:extLst>
                </p:cNvPr>
                <p:cNvSpPr>
                  <a:spLocks noChangeAspect="1" noEditPoints="1"/>
                </p:cNvSpPr>
                <p:nvPr/>
              </p:nvSpPr>
              <p:spPr bwMode="auto">
                <a:xfrm>
                  <a:off x="6065838" y="2249488"/>
                  <a:ext cx="1035050" cy="976312"/>
                </a:xfrm>
                <a:custGeom>
                  <a:avLst/>
                  <a:gdLst>
                    <a:gd name="T0" fmla="*/ 1118 w 3165"/>
                    <a:gd name="T1" fmla="*/ 1827 h 2988"/>
                    <a:gd name="T2" fmla="*/ 1575 w 3165"/>
                    <a:gd name="T3" fmla="*/ 757 h 2988"/>
                    <a:gd name="T4" fmla="*/ 2035 w 3165"/>
                    <a:gd name="T5" fmla="*/ 1827 h 2988"/>
                    <a:gd name="T6" fmla="*/ 1118 w 3165"/>
                    <a:gd name="T7" fmla="*/ 1827 h 2988"/>
                    <a:gd name="T8" fmla="*/ 1318 w 3165"/>
                    <a:gd name="T9" fmla="*/ 0 h 2988"/>
                    <a:gd name="T10" fmla="*/ 0 w 3165"/>
                    <a:gd name="T11" fmla="*/ 2988 h 2988"/>
                    <a:gd name="T12" fmla="*/ 620 w 3165"/>
                    <a:gd name="T13" fmla="*/ 2988 h 2988"/>
                    <a:gd name="T14" fmla="*/ 892 w 3165"/>
                    <a:gd name="T15" fmla="*/ 2366 h 2988"/>
                    <a:gd name="T16" fmla="*/ 2260 w 3165"/>
                    <a:gd name="T17" fmla="*/ 2366 h 2988"/>
                    <a:gd name="T18" fmla="*/ 2529 w 3165"/>
                    <a:gd name="T19" fmla="*/ 2988 h 2988"/>
                    <a:gd name="T20" fmla="*/ 3165 w 3165"/>
                    <a:gd name="T21" fmla="*/ 2988 h 2988"/>
                    <a:gd name="T22" fmla="*/ 1852 w 3165"/>
                    <a:gd name="T23" fmla="*/ 0 h 2988"/>
                    <a:gd name="T24" fmla="*/ 1318 w 3165"/>
                    <a:gd name="T25" fmla="*/ 0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65" h="2988">
                      <a:moveTo>
                        <a:pt x="1118" y="1827"/>
                      </a:moveTo>
                      <a:lnTo>
                        <a:pt x="1575" y="757"/>
                      </a:lnTo>
                      <a:lnTo>
                        <a:pt x="2035" y="1827"/>
                      </a:lnTo>
                      <a:lnTo>
                        <a:pt x="1118" y="1827"/>
                      </a:lnTo>
                      <a:close/>
                      <a:moveTo>
                        <a:pt x="1318" y="0"/>
                      </a:moveTo>
                      <a:lnTo>
                        <a:pt x="0" y="2988"/>
                      </a:lnTo>
                      <a:lnTo>
                        <a:pt x="620" y="2988"/>
                      </a:lnTo>
                      <a:lnTo>
                        <a:pt x="892" y="2366"/>
                      </a:lnTo>
                      <a:lnTo>
                        <a:pt x="2260" y="2366"/>
                      </a:lnTo>
                      <a:lnTo>
                        <a:pt x="2529" y="2988"/>
                      </a:lnTo>
                      <a:lnTo>
                        <a:pt x="3165" y="2988"/>
                      </a:lnTo>
                      <a:lnTo>
                        <a:pt x="1852" y="0"/>
                      </a:lnTo>
                      <a:lnTo>
                        <a:pt x="1318" y="0"/>
                      </a:ln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31">
                <a:extLst>
                  <a:ext uri="{FF2B5EF4-FFF2-40B4-BE49-F238E27FC236}">
                    <a16:creationId xmlns:a16="http://schemas.microsoft.com/office/drawing/2014/main" id="{A6DE6F58-E051-0EE5-265F-5CC6BEC29DD3}"/>
                  </a:ext>
                </a:extLst>
              </p:cNvPr>
              <p:cNvSpPr>
                <a:spLocks noChangeAspect="1" noEditPoints="1"/>
              </p:cNvSpPr>
              <p:nvPr/>
            </p:nvSpPr>
            <p:spPr bwMode="auto">
              <a:xfrm>
                <a:off x="720033" y="1467682"/>
                <a:ext cx="1206509" cy="912291"/>
              </a:xfrm>
              <a:custGeom>
                <a:avLst/>
                <a:gdLst>
                  <a:gd name="T0" fmla="*/ 1320 w 8102"/>
                  <a:gd name="T1" fmla="*/ 1045 h 6124"/>
                  <a:gd name="T2" fmla="*/ 681 w 8102"/>
                  <a:gd name="T3" fmla="*/ 2349 h 6124"/>
                  <a:gd name="T4" fmla="*/ 1080 w 8102"/>
                  <a:gd name="T5" fmla="*/ 3141 h 6124"/>
                  <a:gd name="T6" fmla="*/ 3466 w 8102"/>
                  <a:gd name="T7" fmla="*/ 4629 h 6124"/>
                  <a:gd name="T8" fmla="*/ 3502 w 8102"/>
                  <a:gd name="T9" fmla="*/ 4626 h 6124"/>
                  <a:gd name="T10" fmla="*/ 3506 w 8102"/>
                  <a:gd name="T11" fmla="*/ 4588 h 6124"/>
                  <a:gd name="T12" fmla="*/ 1320 w 8102"/>
                  <a:gd name="T13" fmla="*/ 1045 h 6124"/>
                  <a:gd name="T14" fmla="*/ 3093 w 8102"/>
                  <a:gd name="T15" fmla="*/ 74 h 6124"/>
                  <a:gd name="T16" fmla="*/ 2294 w 8102"/>
                  <a:gd name="T17" fmla="*/ 821 h 6124"/>
                  <a:gd name="T18" fmla="*/ 2297 w 8102"/>
                  <a:gd name="T19" fmla="*/ 1588 h 6124"/>
                  <a:gd name="T20" fmla="*/ 3789 w 8102"/>
                  <a:gd name="T21" fmla="*/ 4420 h 6124"/>
                  <a:gd name="T22" fmla="*/ 3823 w 8102"/>
                  <a:gd name="T23" fmla="*/ 4433 h 6124"/>
                  <a:gd name="T24" fmla="*/ 3843 w 8102"/>
                  <a:gd name="T25" fmla="*/ 4406 h 6124"/>
                  <a:gd name="T26" fmla="*/ 3474 w 8102"/>
                  <a:gd name="T27" fmla="*/ 0 h 6124"/>
                  <a:gd name="T28" fmla="*/ 3093 w 8102"/>
                  <a:gd name="T29" fmla="*/ 74 h 6124"/>
                  <a:gd name="T30" fmla="*/ 3251 w 8102"/>
                  <a:gd name="T31" fmla="*/ 5106 h 6124"/>
                  <a:gd name="T32" fmla="*/ 828 w 8102"/>
                  <a:gd name="T33" fmla="*/ 5190 h 6124"/>
                  <a:gd name="T34" fmla="*/ 1997 w 8102"/>
                  <a:gd name="T35" fmla="*/ 5911 h 6124"/>
                  <a:gd name="T36" fmla="*/ 3269 w 8102"/>
                  <a:gd name="T37" fmla="*/ 5158 h 6124"/>
                  <a:gd name="T38" fmla="*/ 3277 w 8102"/>
                  <a:gd name="T39" fmla="*/ 5121 h 6124"/>
                  <a:gd name="T40" fmla="*/ 3251 w 8102"/>
                  <a:gd name="T41" fmla="*/ 5106 h 6124"/>
                  <a:gd name="T42" fmla="*/ 3305 w 8102"/>
                  <a:gd name="T43" fmla="*/ 4872 h 6124"/>
                  <a:gd name="T44" fmla="*/ 184 w 8102"/>
                  <a:gd name="T45" fmla="*/ 3051 h 6124"/>
                  <a:gd name="T46" fmla="*/ 238 w 8102"/>
                  <a:gd name="T47" fmla="*/ 4080 h 6124"/>
                  <a:gd name="T48" fmla="*/ 1017 w 8102"/>
                  <a:gd name="T49" fmla="*/ 4826 h 6124"/>
                  <a:gd name="T50" fmla="*/ 1433 w 8102"/>
                  <a:gd name="T51" fmla="*/ 4921 h 6124"/>
                  <a:gd name="T52" fmla="*/ 3292 w 8102"/>
                  <a:gd name="T53" fmla="*/ 4926 h 6124"/>
                  <a:gd name="T54" fmla="*/ 3317 w 8102"/>
                  <a:gd name="T55" fmla="*/ 4907 h 6124"/>
                  <a:gd name="T56" fmla="*/ 3305 w 8102"/>
                  <a:gd name="T57" fmla="*/ 4872 h 6124"/>
                  <a:gd name="T58" fmla="*/ 7918 w 8102"/>
                  <a:gd name="T59" fmla="*/ 3051 h 6124"/>
                  <a:gd name="T60" fmla="*/ 4798 w 8102"/>
                  <a:gd name="T61" fmla="*/ 4872 h 6124"/>
                  <a:gd name="T62" fmla="*/ 4785 w 8102"/>
                  <a:gd name="T63" fmla="*/ 4907 h 6124"/>
                  <a:gd name="T64" fmla="*/ 4810 w 8102"/>
                  <a:gd name="T65" fmla="*/ 4926 h 6124"/>
                  <a:gd name="T66" fmla="*/ 6669 w 8102"/>
                  <a:gd name="T67" fmla="*/ 4921 h 6124"/>
                  <a:gd name="T68" fmla="*/ 7085 w 8102"/>
                  <a:gd name="T69" fmla="*/ 4826 h 6124"/>
                  <a:gd name="T70" fmla="*/ 7864 w 8102"/>
                  <a:gd name="T71" fmla="*/ 4080 h 6124"/>
                  <a:gd name="T72" fmla="*/ 7918 w 8102"/>
                  <a:gd name="T73" fmla="*/ 3051 h 6124"/>
                  <a:gd name="T74" fmla="*/ 4826 w 8102"/>
                  <a:gd name="T75" fmla="*/ 5121 h 6124"/>
                  <a:gd name="T76" fmla="*/ 4833 w 8102"/>
                  <a:gd name="T77" fmla="*/ 5158 h 6124"/>
                  <a:gd name="T78" fmla="*/ 6105 w 8102"/>
                  <a:gd name="T79" fmla="*/ 5911 h 6124"/>
                  <a:gd name="T80" fmla="*/ 7274 w 8102"/>
                  <a:gd name="T81" fmla="*/ 5190 h 6124"/>
                  <a:gd name="T82" fmla="*/ 4851 w 8102"/>
                  <a:gd name="T83" fmla="*/ 5106 h 6124"/>
                  <a:gd name="T84" fmla="*/ 4826 w 8102"/>
                  <a:gd name="T85" fmla="*/ 5121 h 6124"/>
                  <a:gd name="T86" fmla="*/ 5809 w 8102"/>
                  <a:gd name="T87" fmla="*/ 821 h 6124"/>
                  <a:gd name="T88" fmla="*/ 5009 w 8102"/>
                  <a:gd name="T89" fmla="*/ 74 h 6124"/>
                  <a:gd name="T90" fmla="*/ 4628 w 8102"/>
                  <a:gd name="T91" fmla="*/ 0 h 6124"/>
                  <a:gd name="T92" fmla="*/ 4259 w 8102"/>
                  <a:gd name="T93" fmla="*/ 4406 h 6124"/>
                  <a:gd name="T94" fmla="*/ 4279 w 8102"/>
                  <a:gd name="T95" fmla="*/ 4433 h 6124"/>
                  <a:gd name="T96" fmla="*/ 4314 w 8102"/>
                  <a:gd name="T97" fmla="*/ 4420 h 6124"/>
                  <a:gd name="T98" fmla="*/ 5805 w 8102"/>
                  <a:gd name="T99" fmla="*/ 1588 h 6124"/>
                  <a:gd name="T100" fmla="*/ 5809 w 8102"/>
                  <a:gd name="T101" fmla="*/ 821 h 6124"/>
                  <a:gd name="T102" fmla="*/ 7421 w 8102"/>
                  <a:gd name="T103" fmla="*/ 2349 h 6124"/>
                  <a:gd name="T104" fmla="*/ 6782 w 8102"/>
                  <a:gd name="T105" fmla="*/ 1045 h 6124"/>
                  <a:gd name="T106" fmla="*/ 4596 w 8102"/>
                  <a:gd name="T107" fmla="*/ 4588 h 6124"/>
                  <a:gd name="T108" fmla="*/ 4601 w 8102"/>
                  <a:gd name="T109" fmla="*/ 4626 h 6124"/>
                  <a:gd name="T110" fmla="*/ 4636 w 8102"/>
                  <a:gd name="T111" fmla="*/ 4629 h 6124"/>
                  <a:gd name="T112" fmla="*/ 7022 w 8102"/>
                  <a:gd name="T113" fmla="*/ 3141 h 6124"/>
                  <a:gd name="T114" fmla="*/ 7421 w 8102"/>
                  <a:gd name="T115" fmla="*/ 2349 h 6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2" h="6124">
                    <a:moveTo>
                      <a:pt x="1320" y="1045"/>
                    </a:moveTo>
                    <a:cubicBezTo>
                      <a:pt x="1320" y="1045"/>
                      <a:pt x="638" y="1672"/>
                      <a:pt x="681" y="2349"/>
                    </a:cubicBezTo>
                    <a:cubicBezTo>
                      <a:pt x="701" y="2837"/>
                      <a:pt x="1080" y="3141"/>
                      <a:pt x="1080" y="3141"/>
                    </a:cubicBezTo>
                    <a:cubicBezTo>
                      <a:pt x="1685" y="3718"/>
                      <a:pt x="3121" y="4458"/>
                      <a:pt x="3466" y="4629"/>
                    </a:cubicBezTo>
                    <a:cubicBezTo>
                      <a:pt x="3480" y="4636"/>
                      <a:pt x="3494" y="4632"/>
                      <a:pt x="3502" y="4626"/>
                    </a:cubicBezTo>
                    <a:cubicBezTo>
                      <a:pt x="3513" y="4616"/>
                      <a:pt x="3511" y="4599"/>
                      <a:pt x="3506" y="4588"/>
                    </a:cubicBezTo>
                    <a:cubicBezTo>
                      <a:pt x="2584" y="2576"/>
                      <a:pt x="1320" y="1045"/>
                      <a:pt x="1320" y="1045"/>
                    </a:cubicBezTo>
                    <a:close/>
                    <a:moveTo>
                      <a:pt x="3093" y="74"/>
                    </a:moveTo>
                    <a:cubicBezTo>
                      <a:pt x="2452" y="230"/>
                      <a:pt x="2294" y="821"/>
                      <a:pt x="2294" y="821"/>
                    </a:cubicBezTo>
                    <a:cubicBezTo>
                      <a:pt x="2182" y="1131"/>
                      <a:pt x="2297" y="1588"/>
                      <a:pt x="2297" y="1588"/>
                    </a:cubicBezTo>
                    <a:cubicBezTo>
                      <a:pt x="2510" y="2533"/>
                      <a:pt x="3559" y="4087"/>
                      <a:pt x="3789" y="4420"/>
                    </a:cubicBezTo>
                    <a:cubicBezTo>
                      <a:pt x="3797" y="4432"/>
                      <a:pt x="3810" y="4437"/>
                      <a:pt x="3823" y="4433"/>
                    </a:cubicBezTo>
                    <a:cubicBezTo>
                      <a:pt x="3831" y="4431"/>
                      <a:pt x="3841" y="4424"/>
                      <a:pt x="3843" y="4406"/>
                    </a:cubicBezTo>
                    <a:cubicBezTo>
                      <a:pt x="4191" y="923"/>
                      <a:pt x="3474" y="0"/>
                      <a:pt x="3474" y="0"/>
                    </a:cubicBezTo>
                    <a:cubicBezTo>
                      <a:pt x="3278" y="28"/>
                      <a:pt x="3093" y="74"/>
                      <a:pt x="3093" y="74"/>
                    </a:cubicBezTo>
                    <a:close/>
                    <a:moveTo>
                      <a:pt x="3251" y="5106"/>
                    </a:moveTo>
                    <a:cubicBezTo>
                      <a:pt x="2646" y="5127"/>
                      <a:pt x="828" y="5190"/>
                      <a:pt x="828" y="5190"/>
                    </a:cubicBezTo>
                    <a:cubicBezTo>
                      <a:pt x="1372" y="6124"/>
                      <a:pt x="1997" y="5911"/>
                      <a:pt x="1997" y="5911"/>
                    </a:cubicBezTo>
                    <a:cubicBezTo>
                      <a:pt x="2336" y="5815"/>
                      <a:pt x="3038" y="5324"/>
                      <a:pt x="3269" y="5158"/>
                    </a:cubicBezTo>
                    <a:cubicBezTo>
                      <a:pt x="3284" y="5148"/>
                      <a:pt x="3280" y="5129"/>
                      <a:pt x="3277" y="5121"/>
                    </a:cubicBezTo>
                    <a:cubicBezTo>
                      <a:pt x="3272" y="5112"/>
                      <a:pt x="3259" y="5106"/>
                      <a:pt x="3251" y="5106"/>
                    </a:cubicBezTo>
                    <a:close/>
                    <a:moveTo>
                      <a:pt x="3305" y="4872"/>
                    </a:moveTo>
                    <a:cubicBezTo>
                      <a:pt x="2241" y="4155"/>
                      <a:pt x="184" y="3051"/>
                      <a:pt x="184" y="3051"/>
                    </a:cubicBezTo>
                    <a:cubicBezTo>
                      <a:pt x="0" y="3606"/>
                      <a:pt x="238" y="4080"/>
                      <a:pt x="238" y="4080"/>
                    </a:cubicBezTo>
                    <a:cubicBezTo>
                      <a:pt x="504" y="4663"/>
                      <a:pt x="1017" y="4826"/>
                      <a:pt x="1017" y="4826"/>
                    </a:cubicBezTo>
                    <a:cubicBezTo>
                      <a:pt x="1247" y="4914"/>
                      <a:pt x="1433" y="4921"/>
                      <a:pt x="1433" y="4921"/>
                    </a:cubicBezTo>
                    <a:cubicBezTo>
                      <a:pt x="1470" y="4928"/>
                      <a:pt x="2911" y="4926"/>
                      <a:pt x="3292" y="4926"/>
                    </a:cubicBezTo>
                    <a:cubicBezTo>
                      <a:pt x="3305" y="4926"/>
                      <a:pt x="3314" y="4917"/>
                      <a:pt x="3317" y="4907"/>
                    </a:cubicBezTo>
                    <a:cubicBezTo>
                      <a:pt x="3322" y="4888"/>
                      <a:pt x="3312" y="4877"/>
                      <a:pt x="3305" y="4872"/>
                    </a:cubicBezTo>
                    <a:moveTo>
                      <a:pt x="7918" y="3051"/>
                    </a:moveTo>
                    <a:cubicBezTo>
                      <a:pt x="7918" y="3051"/>
                      <a:pt x="5861" y="4155"/>
                      <a:pt x="4798" y="4872"/>
                    </a:cubicBezTo>
                    <a:cubicBezTo>
                      <a:pt x="4790" y="4877"/>
                      <a:pt x="4780" y="4888"/>
                      <a:pt x="4785" y="4907"/>
                    </a:cubicBezTo>
                    <a:cubicBezTo>
                      <a:pt x="4788" y="4917"/>
                      <a:pt x="4798" y="4926"/>
                      <a:pt x="4810" y="4926"/>
                    </a:cubicBezTo>
                    <a:cubicBezTo>
                      <a:pt x="5191" y="4926"/>
                      <a:pt x="6632" y="4928"/>
                      <a:pt x="6669" y="4921"/>
                    </a:cubicBezTo>
                    <a:cubicBezTo>
                      <a:pt x="6669" y="4921"/>
                      <a:pt x="6855" y="4914"/>
                      <a:pt x="7085" y="4826"/>
                    </a:cubicBezTo>
                    <a:cubicBezTo>
                      <a:pt x="7085" y="4826"/>
                      <a:pt x="7598" y="4663"/>
                      <a:pt x="7864" y="4080"/>
                    </a:cubicBezTo>
                    <a:cubicBezTo>
                      <a:pt x="7864" y="4080"/>
                      <a:pt x="8102" y="3606"/>
                      <a:pt x="7918" y="3051"/>
                    </a:cubicBezTo>
                    <a:moveTo>
                      <a:pt x="4826" y="5121"/>
                    </a:moveTo>
                    <a:cubicBezTo>
                      <a:pt x="4822" y="5129"/>
                      <a:pt x="4818" y="5148"/>
                      <a:pt x="4833" y="5158"/>
                    </a:cubicBezTo>
                    <a:cubicBezTo>
                      <a:pt x="5065" y="5324"/>
                      <a:pt x="5767" y="5815"/>
                      <a:pt x="6105" y="5911"/>
                    </a:cubicBezTo>
                    <a:cubicBezTo>
                      <a:pt x="6105" y="5911"/>
                      <a:pt x="6731" y="6124"/>
                      <a:pt x="7274" y="5190"/>
                    </a:cubicBezTo>
                    <a:cubicBezTo>
                      <a:pt x="7274" y="5190"/>
                      <a:pt x="5456" y="5127"/>
                      <a:pt x="4851" y="5106"/>
                    </a:cubicBezTo>
                    <a:cubicBezTo>
                      <a:pt x="4843" y="5106"/>
                      <a:pt x="4831" y="5112"/>
                      <a:pt x="4826" y="5121"/>
                    </a:cubicBezTo>
                    <a:close/>
                    <a:moveTo>
                      <a:pt x="5809" y="821"/>
                    </a:moveTo>
                    <a:cubicBezTo>
                      <a:pt x="5809" y="821"/>
                      <a:pt x="5650" y="230"/>
                      <a:pt x="5009" y="74"/>
                    </a:cubicBezTo>
                    <a:cubicBezTo>
                      <a:pt x="5009" y="74"/>
                      <a:pt x="4824" y="28"/>
                      <a:pt x="4628" y="0"/>
                    </a:cubicBezTo>
                    <a:cubicBezTo>
                      <a:pt x="4628" y="0"/>
                      <a:pt x="3911" y="923"/>
                      <a:pt x="4259" y="4406"/>
                    </a:cubicBezTo>
                    <a:cubicBezTo>
                      <a:pt x="4261" y="4424"/>
                      <a:pt x="4271" y="4431"/>
                      <a:pt x="4279" y="4433"/>
                    </a:cubicBezTo>
                    <a:cubicBezTo>
                      <a:pt x="4293" y="4437"/>
                      <a:pt x="4305" y="4432"/>
                      <a:pt x="4314" y="4420"/>
                    </a:cubicBezTo>
                    <a:cubicBezTo>
                      <a:pt x="4544" y="4087"/>
                      <a:pt x="5592" y="2533"/>
                      <a:pt x="5805" y="1588"/>
                    </a:cubicBezTo>
                    <a:cubicBezTo>
                      <a:pt x="5805" y="1588"/>
                      <a:pt x="5920" y="1131"/>
                      <a:pt x="5809" y="821"/>
                    </a:cubicBezTo>
                    <a:close/>
                    <a:moveTo>
                      <a:pt x="7421" y="2349"/>
                    </a:moveTo>
                    <a:cubicBezTo>
                      <a:pt x="7464" y="1672"/>
                      <a:pt x="6782" y="1045"/>
                      <a:pt x="6782" y="1045"/>
                    </a:cubicBezTo>
                    <a:cubicBezTo>
                      <a:pt x="6782" y="1045"/>
                      <a:pt x="5518" y="2576"/>
                      <a:pt x="4596" y="4588"/>
                    </a:cubicBezTo>
                    <a:cubicBezTo>
                      <a:pt x="4591" y="4599"/>
                      <a:pt x="4590" y="4616"/>
                      <a:pt x="4601" y="4626"/>
                    </a:cubicBezTo>
                    <a:cubicBezTo>
                      <a:pt x="4608" y="4632"/>
                      <a:pt x="4622" y="4636"/>
                      <a:pt x="4636" y="4629"/>
                    </a:cubicBezTo>
                    <a:cubicBezTo>
                      <a:pt x="4981" y="4458"/>
                      <a:pt x="6417" y="3718"/>
                      <a:pt x="7022" y="3141"/>
                    </a:cubicBezTo>
                    <a:cubicBezTo>
                      <a:pt x="7022" y="3141"/>
                      <a:pt x="7401" y="2837"/>
                      <a:pt x="7421" y="2349"/>
                    </a:cubicBezTo>
                    <a:close/>
                  </a:path>
                </a:pathLst>
              </a:custGeom>
              <a:solidFill>
                <a:srgbClr val="C810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4" name="Grafik 23">
              <a:extLst>
                <a:ext uri="{FF2B5EF4-FFF2-40B4-BE49-F238E27FC236}">
                  <a16:creationId xmlns:a16="http://schemas.microsoft.com/office/drawing/2014/main" id="{48886165-F175-A72C-6460-CF59E467F3D5}"/>
                </a:ext>
              </a:extLst>
            </p:cNvPr>
            <p:cNvPicPr>
              <a:picLocks noChangeAspect="1"/>
            </p:cNvPicPr>
            <p:nvPr/>
          </p:nvPicPr>
          <p:blipFill>
            <a:blip r:embed="rId99"/>
            <a:stretch>
              <a:fillRect/>
            </a:stretch>
          </p:blipFill>
          <p:spPr>
            <a:xfrm>
              <a:off x="5911159" y="3864170"/>
              <a:ext cx="682389" cy="253991"/>
            </a:xfrm>
            <a:prstGeom prst="rect">
              <a:avLst/>
            </a:prstGeom>
          </p:spPr>
        </p:pic>
        <p:pic>
          <p:nvPicPr>
            <p:cNvPr id="95" name="Grafik 94">
              <a:extLst>
                <a:ext uri="{FF2B5EF4-FFF2-40B4-BE49-F238E27FC236}">
                  <a16:creationId xmlns:a16="http://schemas.microsoft.com/office/drawing/2014/main" id="{37981201-52D4-BE4D-8855-263F000DDCEF}"/>
                </a:ext>
              </a:extLst>
            </p:cNvPr>
            <p:cNvPicPr>
              <a:picLocks noChangeAspect="1"/>
            </p:cNvPicPr>
            <p:nvPr/>
          </p:nvPicPr>
          <p:blipFill>
            <a:blip r:embed="rId100"/>
            <a:stretch>
              <a:fillRect/>
            </a:stretch>
          </p:blipFill>
          <p:spPr>
            <a:xfrm>
              <a:off x="182281" y="3794492"/>
              <a:ext cx="712382" cy="354984"/>
            </a:xfrm>
            <a:prstGeom prst="rect">
              <a:avLst/>
            </a:prstGeom>
          </p:spPr>
        </p:pic>
        <p:pic>
          <p:nvPicPr>
            <p:cNvPr id="97" name="Grafik 96" descr="Ein Bild, das Logo enthält.&#10;&#10;Automatisch generierte Beschreibung">
              <a:extLst>
                <a:ext uri="{FF2B5EF4-FFF2-40B4-BE49-F238E27FC236}">
                  <a16:creationId xmlns:a16="http://schemas.microsoft.com/office/drawing/2014/main" id="{877341B3-1D9D-CC25-B35C-66D868221447}"/>
                </a:ext>
              </a:extLst>
            </p:cNvPr>
            <p:cNvPicPr>
              <a:picLocks noChangeAspect="1"/>
            </p:cNvPicPr>
            <p:nvPr/>
          </p:nvPicPr>
          <p:blipFill>
            <a:blip r:embed="rId101"/>
            <a:stretch>
              <a:fillRect/>
            </a:stretch>
          </p:blipFill>
          <p:spPr>
            <a:xfrm>
              <a:off x="4212945" y="3758835"/>
              <a:ext cx="407574" cy="464661"/>
            </a:xfrm>
            <a:prstGeom prst="rect">
              <a:avLst/>
            </a:prstGeom>
          </p:spPr>
        </p:pic>
        <p:pic>
          <p:nvPicPr>
            <p:cNvPr id="99" name="Grafik 98" descr="Ein Bild, das Text, Schild, Clipart enthält.&#10;&#10;Automatisch generierte Beschreibung">
              <a:extLst>
                <a:ext uri="{FF2B5EF4-FFF2-40B4-BE49-F238E27FC236}">
                  <a16:creationId xmlns:a16="http://schemas.microsoft.com/office/drawing/2014/main" id="{EBD589E8-B6AD-DE1C-30D8-114A33110E13}"/>
                </a:ext>
              </a:extLst>
            </p:cNvPr>
            <p:cNvPicPr>
              <a:picLocks noChangeAspect="1"/>
            </p:cNvPicPr>
            <p:nvPr/>
          </p:nvPicPr>
          <p:blipFill>
            <a:blip r:embed="rId102"/>
            <a:stretch>
              <a:fillRect/>
            </a:stretch>
          </p:blipFill>
          <p:spPr>
            <a:xfrm>
              <a:off x="5342119" y="3808042"/>
              <a:ext cx="477793" cy="366246"/>
            </a:xfrm>
            <a:prstGeom prst="rect">
              <a:avLst/>
            </a:prstGeom>
          </p:spPr>
        </p:pic>
        <p:pic>
          <p:nvPicPr>
            <p:cNvPr id="109" name="Grafik 108" descr="Ein Bild, das Grafiken, Schrift, Grafikdesign, Design enthält.&#10;&#10;Automatisch generierte Beschreibung">
              <a:extLst>
                <a:ext uri="{FF2B5EF4-FFF2-40B4-BE49-F238E27FC236}">
                  <a16:creationId xmlns:a16="http://schemas.microsoft.com/office/drawing/2014/main" id="{B639DCCB-4199-6B33-5D98-5F1E5DA072EB}"/>
                </a:ext>
              </a:extLst>
            </p:cNvPr>
            <p:cNvPicPr>
              <a:picLocks noChangeAspect="1"/>
            </p:cNvPicPr>
            <p:nvPr/>
          </p:nvPicPr>
          <p:blipFill>
            <a:blip r:embed="rId103"/>
            <a:stretch>
              <a:fillRect/>
            </a:stretch>
          </p:blipFill>
          <p:spPr>
            <a:xfrm>
              <a:off x="7452521" y="3859434"/>
              <a:ext cx="583087" cy="233235"/>
            </a:xfrm>
            <a:prstGeom prst="rect">
              <a:avLst/>
            </a:prstGeom>
          </p:spPr>
        </p:pic>
        <p:pic>
          <p:nvPicPr>
            <p:cNvPr id="118" name="Grafik 117" descr="Ein Bild, das Grafiken, Grafikdesign, Magenta, violett enthält.&#10;&#10;Automatisch generierte Beschreibung">
              <a:extLst>
                <a:ext uri="{FF2B5EF4-FFF2-40B4-BE49-F238E27FC236}">
                  <a16:creationId xmlns:a16="http://schemas.microsoft.com/office/drawing/2014/main" id="{E6CF29A5-3C6F-859E-4322-A8CB2D5B04B3}"/>
                </a:ext>
              </a:extLst>
            </p:cNvPr>
            <p:cNvPicPr>
              <a:picLocks noChangeAspect="1"/>
            </p:cNvPicPr>
            <p:nvPr/>
          </p:nvPicPr>
          <p:blipFill>
            <a:blip r:embed="rId104"/>
            <a:stretch>
              <a:fillRect/>
            </a:stretch>
          </p:blipFill>
          <p:spPr>
            <a:xfrm>
              <a:off x="8891856" y="3926858"/>
              <a:ext cx="891860" cy="128615"/>
            </a:xfrm>
            <a:prstGeom prst="rect">
              <a:avLst/>
            </a:prstGeom>
          </p:spPr>
        </p:pic>
        <p:pic>
          <p:nvPicPr>
            <p:cNvPr id="121" name="Grafik 120" descr="Ein Bild, das Schrift, Grafiken, Grafikdesign, Logo enthält.&#10;&#10;Automatisch generierte Beschreibung">
              <a:extLst>
                <a:ext uri="{FF2B5EF4-FFF2-40B4-BE49-F238E27FC236}">
                  <a16:creationId xmlns:a16="http://schemas.microsoft.com/office/drawing/2014/main" id="{166BA99B-3F00-08CC-2083-66292C52EB8B}"/>
                </a:ext>
              </a:extLst>
            </p:cNvPr>
            <p:cNvPicPr>
              <a:picLocks noChangeAspect="1"/>
            </p:cNvPicPr>
            <p:nvPr/>
          </p:nvPicPr>
          <p:blipFill>
            <a:blip r:embed="rId105"/>
            <a:stretch>
              <a:fillRect/>
            </a:stretch>
          </p:blipFill>
          <p:spPr>
            <a:xfrm>
              <a:off x="8126855" y="3918874"/>
              <a:ext cx="673754" cy="144582"/>
            </a:xfrm>
            <a:prstGeom prst="rect">
              <a:avLst/>
            </a:prstGeom>
          </p:spPr>
        </p:pic>
        <p:pic>
          <p:nvPicPr>
            <p:cNvPr id="96" name="Grafik 95" descr="Ein Bild, das Logo, Grafiken, Schrift, Screenshot enthält.&#10;&#10;Automatisch generierte Beschreibung">
              <a:extLst>
                <a:ext uri="{FF2B5EF4-FFF2-40B4-BE49-F238E27FC236}">
                  <a16:creationId xmlns:a16="http://schemas.microsoft.com/office/drawing/2014/main" id="{11D4CA43-8DF8-B634-0386-DC14A823C607}"/>
                </a:ext>
              </a:extLst>
            </p:cNvPr>
            <p:cNvPicPr>
              <a:picLocks noChangeAspect="1"/>
            </p:cNvPicPr>
            <p:nvPr/>
          </p:nvPicPr>
          <p:blipFill>
            <a:blip r:embed="rId106"/>
            <a:stretch>
              <a:fillRect/>
            </a:stretch>
          </p:blipFill>
          <p:spPr>
            <a:xfrm>
              <a:off x="949828" y="3859358"/>
              <a:ext cx="650966" cy="263615"/>
            </a:xfrm>
            <a:prstGeom prst="rect">
              <a:avLst/>
            </a:prstGeom>
          </p:spPr>
        </p:pic>
        <p:pic>
          <p:nvPicPr>
            <p:cNvPr id="105" name="Grafik 104" descr="Ein Bild, das Screenshot, Grafiken, Design enthält.&#10;&#10;Automatisch generierte Beschreibung">
              <a:extLst>
                <a:ext uri="{FF2B5EF4-FFF2-40B4-BE49-F238E27FC236}">
                  <a16:creationId xmlns:a16="http://schemas.microsoft.com/office/drawing/2014/main" id="{89F349E1-1E52-3259-03D1-46FB969F096E}"/>
                </a:ext>
              </a:extLst>
            </p:cNvPr>
            <p:cNvPicPr>
              <a:picLocks noChangeAspect="1"/>
            </p:cNvPicPr>
            <p:nvPr/>
          </p:nvPicPr>
          <p:blipFill>
            <a:blip r:embed="rId107"/>
            <a:stretch>
              <a:fillRect/>
            </a:stretch>
          </p:blipFill>
          <p:spPr>
            <a:xfrm>
              <a:off x="1655959" y="3829054"/>
              <a:ext cx="674489" cy="263615"/>
            </a:xfrm>
            <a:prstGeom prst="rect">
              <a:avLst/>
            </a:prstGeom>
          </p:spPr>
        </p:pic>
        <p:pic>
          <p:nvPicPr>
            <p:cNvPr id="107" name="Grafik 106" descr="Ein Bild, das Schrift, Grafiken, Logo, Grafikdesign enthält.&#10;&#10;Automatisch generierte Beschreibung">
              <a:extLst>
                <a:ext uri="{FF2B5EF4-FFF2-40B4-BE49-F238E27FC236}">
                  <a16:creationId xmlns:a16="http://schemas.microsoft.com/office/drawing/2014/main" id="{9E91E663-0D28-43F1-EBD2-3F7A2FE79A8D}"/>
                </a:ext>
              </a:extLst>
            </p:cNvPr>
            <p:cNvPicPr>
              <a:picLocks noChangeAspect="1"/>
            </p:cNvPicPr>
            <p:nvPr/>
          </p:nvPicPr>
          <p:blipFill>
            <a:blip r:embed="rId108"/>
            <a:stretch>
              <a:fillRect/>
            </a:stretch>
          </p:blipFill>
          <p:spPr>
            <a:xfrm>
              <a:off x="9874963" y="3908485"/>
              <a:ext cx="621406" cy="165360"/>
            </a:xfrm>
            <a:prstGeom prst="rect">
              <a:avLst/>
            </a:prstGeom>
          </p:spPr>
        </p:pic>
      </p:grpSp>
    </p:spTree>
    <p:extLst>
      <p:ext uri="{BB962C8B-B14F-4D97-AF65-F5344CB8AC3E}">
        <p14:creationId xmlns:p14="http://schemas.microsoft.com/office/powerpoint/2010/main" val="13316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1429729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5"/>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6"/>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7"/>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8"/>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9"/>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0"/>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1"/>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2"/>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3"/>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4"/>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5"/>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6"/>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7"/>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8"/>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19"/>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0"/>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1"/>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2"/>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3"/>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4"/>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5"/>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6"/>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7"/>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8"/>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29"/>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B3BC72DB-D90C-8FCF-FD72-507CD05CAFA9}"/>
              </a:ext>
            </a:extLst>
          </p:cNvPr>
          <p:cNvGraphicFramePr>
            <a:graphicFrameLocks noChangeAspect="1"/>
          </p:cNvGraphicFramePr>
          <p:nvPr>
            <p:custDataLst>
              <p:tags r:id="rId1"/>
            </p:custDataLst>
            <p:extLst>
              <p:ext uri="{D42A27DB-BD31-4B8C-83A1-F6EECF244321}">
                <p14:modId xmlns:p14="http://schemas.microsoft.com/office/powerpoint/2010/main" val="12369135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3" progId="TCLayout.ActiveDocument.1">
                  <p:embed/>
                </p:oleObj>
              </mc:Choice>
              <mc:Fallback>
                <p:oleObj name="think-cell Folie" r:id="rId3" imgW="532" imgH="533" progId="TCLayout.ActiveDocument.1">
                  <p:embed/>
                  <p:pic>
                    <p:nvPicPr>
                      <p:cNvPr id="72" name="think-cell data - do not delete" hidden="1">
                        <a:extLst>
                          <a:ext uri="{FF2B5EF4-FFF2-40B4-BE49-F238E27FC236}">
                            <a16:creationId xmlns:a16="http://schemas.microsoft.com/office/drawing/2014/main" id="{B3BC72DB-D90C-8FCF-FD72-507CD05CAFA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844B96-4617-6CFA-EAEC-D21F719C3028}"/>
              </a:ext>
            </a:extLst>
          </p:cNvPr>
          <p:cNvSpPr>
            <a:spLocks noGrp="1"/>
          </p:cNvSpPr>
          <p:nvPr>
            <p:ph type="title"/>
          </p:nvPr>
        </p:nvSpPr>
        <p:spPr/>
        <p:txBody>
          <a:bodyPr vert="horz"/>
          <a:lstStyle/>
          <a:p>
            <a:r>
              <a:rPr lang="en-US" dirty="0"/>
              <a:t>Status of APIs within CAMARA</a:t>
            </a:r>
          </a:p>
        </p:txBody>
      </p:sp>
      <p:sp>
        <p:nvSpPr>
          <p:cNvPr id="4" name="Google Shape;235;p20">
            <a:extLst>
              <a:ext uri="{FF2B5EF4-FFF2-40B4-BE49-F238E27FC236}">
                <a16:creationId xmlns:a16="http://schemas.microsoft.com/office/drawing/2014/main" id="{5FCE1BB0-BE98-6CB5-3074-B0BE0149F867}"/>
              </a:ext>
            </a:extLst>
          </p:cNvPr>
          <p:cNvSpPr/>
          <p:nvPr/>
        </p:nvSpPr>
        <p:spPr>
          <a:xfrm>
            <a:off x="184973" y="1663456"/>
            <a:ext cx="11155800" cy="1612587"/>
          </a:xfrm>
          <a:prstGeom prst="roundRect">
            <a:avLst>
              <a:gd name="adj" fmla="val 16667"/>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CAMARA APIs - launched in at least one market </a:t>
            </a:r>
            <a:b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b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a:t>
            </a:r>
            <a:r>
              <a:rPr kumimoji="0" lang="en-US" sz="1000" b="0" i="0" u="sng" strike="noStrike" kern="0" cap="none" spc="0" normalizeH="0" baseline="0" noProof="0" dirty="0">
                <a:ln>
                  <a:noFill/>
                </a:ln>
                <a:solidFill>
                  <a:srgbClr val="3A9BF3"/>
                </a:solidFill>
                <a:effectLst/>
                <a:uLnTx/>
                <a:uFillTx/>
                <a:latin typeface="Montserrat Light" panose="00000400000000000000" pitchFamily="2" charset="0"/>
                <a:ea typeface="Arial"/>
                <a:cs typeface="Arial"/>
                <a:sym typeface="Arial"/>
                <a:hlinkClick r:id="rId5"/>
              </a:rPr>
              <a:t>https://www.gsma.com/solutions-and-impact/gsma-open-gateway/open-gateway-public-launch-status/</a:t>
            </a: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 </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Arial"/>
              <a:sym typeface="Arial"/>
            </a:endParaRPr>
          </a:p>
        </p:txBody>
      </p:sp>
      <p:sp>
        <p:nvSpPr>
          <p:cNvPr id="5" name="Google Shape;236;p20">
            <a:extLst>
              <a:ext uri="{FF2B5EF4-FFF2-40B4-BE49-F238E27FC236}">
                <a16:creationId xmlns:a16="http://schemas.microsoft.com/office/drawing/2014/main" id="{0D4883A3-A1A1-19F4-F6D1-A778C631BB5B}"/>
              </a:ext>
            </a:extLst>
          </p:cNvPr>
          <p:cNvSpPr/>
          <p:nvPr/>
        </p:nvSpPr>
        <p:spPr>
          <a:xfrm>
            <a:off x="184978" y="3393968"/>
            <a:ext cx="11155800" cy="1632193"/>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Further CAMARA APIs in work</a:t>
            </a:r>
            <a:b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b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a:t>
            </a:r>
            <a:r>
              <a:rPr kumimoji="0" lang="en-US" sz="1000" b="0" i="0" u="sng" strike="noStrike" kern="0" cap="none" spc="0" normalizeH="0" baseline="0" noProof="0" dirty="0">
                <a:ln>
                  <a:noFill/>
                </a:ln>
                <a:solidFill>
                  <a:srgbClr val="3A9BF3"/>
                </a:solidFill>
                <a:effectLst/>
                <a:uLnTx/>
                <a:uFillTx/>
                <a:latin typeface="Montserrat Light" panose="00000400000000000000" pitchFamily="2" charset="0"/>
                <a:ea typeface="Arial"/>
                <a:cs typeface="Arial"/>
                <a:sym typeface="Arial"/>
                <a:hlinkClick r:id="rId6"/>
              </a:rPr>
              <a:t>https://github.com/orgs/camaraproject/repositories</a:t>
            </a: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Arial"/>
              <a:sym typeface="Arial"/>
            </a:endParaRPr>
          </a:p>
        </p:txBody>
      </p:sp>
      <p:sp>
        <p:nvSpPr>
          <p:cNvPr id="6" name="Google Shape;237;p20">
            <a:extLst>
              <a:ext uri="{FF2B5EF4-FFF2-40B4-BE49-F238E27FC236}">
                <a16:creationId xmlns:a16="http://schemas.microsoft.com/office/drawing/2014/main" id="{8B8BDE50-DBCD-C13E-5A44-850AF94136F6}"/>
              </a:ext>
            </a:extLst>
          </p:cNvPr>
          <p:cNvSpPr/>
          <p:nvPr/>
        </p:nvSpPr>
        <p:spPr>
          <a:xfrm>
            <a:off x="189253" y="5153025"/>
            <a:ext cx="11155800" cy="1029612"/>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Approved Backlog – work to be started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10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a:t>
            </a:r>
            <a:r>
              <a:rPr kumimoji="0" lang="en-US" sz="1000" b="0" i="0" u="sng" strike="noStrike" kern="0" cap="none" spc="0" normalizeH="0" baseline="0" noProof="0">
                <a:ln>
                  <a:noFill/>
                </a:ln>
                <a:solidFill>
                  <a:srgbClr val="3A9BF3"/>
                </a:solidFill>
                <a:effectLst/>
                <a:uLnTx/>
                <a:uFillTx/>
                <a:latin typeface="Montserrat Light" panose="00000400000000000000" pitchFamily="2" charset="0"/>
                <a:ea typeface="Arial"/>
                <a:cs typeface="Arial"/>
                <a:sym typeface="Arial"/>
                <a:hlinkClick r:id="rId7"/>
              </a:rPr>
              <a:t>https://github.com/camaraproject/WorkingGroups/tree/main/APIBacklog</a:t>
            </a:r>
            <a:r>
              <a:rPr kumimoji="0" lang="en-US" sz="10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7" name="Google Shape;238;p20">
            <a:extLst>
              <a:ext uri="{FF2B5EF4-FFF2-40B4-BE49-F238E27FC236}">
                <a16:creationId xmlns:a16="http://schemas.microsoft.com/office/drawing/2014/main" id="{DF5788E0-9696-D042-3626-75CB7E4BCB68}"/>
              </a:ext>
            </a:extLst>
          </p:cNvPr>
          <p:cNvSpPr txBox="1"/>
          <p:nvPr/>
        </p:nvSpPr>
        <p:spPr>
          <a:xfrm>
            <a:off x="353348" y="275302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Sim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Swap</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8" name="Google Shape;239;p20">
            <a:extLst>
              <a:ext uri="{FF2B5EF4-FFF2-40B4-BE49-F238E27FC236}">
                <a16:creationId xmlns:a16="http://schemas.microsoft.com/office/drawing/2014/main" id="{B9CD539F-6AD7-A79C-918F-E0E5A09E19FB}"/>
              </a:ext>
            </a:extLst>
          </p:cNvPr>
          <p:cNvSpPr txBox="1"/>
          <p:nvPr/>
        </p:nvSpPr>
        <p:spPr>
          <a:xfrm>
            <a:off x="1343818" y="275657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Number</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Verification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9" name="Google Shape;240;p20">
            <a:extLst>
              <a:ext uri="{FF2B5EF4-FFF2-40B4-BE49-F238E27FC236}">
                <a16:creationId xmlns:a16="http://schemas.microsoft.com/office/drawing/2014/main" id="{FA084CFF-839E-FB28-5A08-AF38860E2D76}"/>
              </a:ext>
            </a:extLst>
          </p:cNvPr>
          <p:cNvSpPr txBox="1"/>
          <p:nvPr/>
        </p:nvSpPr>
        <p:spPr>
          <a:xfrm>
            <a:off x="3248677" y="2760120"/>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Device Location</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Verification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10" name="Google Shape;241;p20">
            <a:extLst>
              <a:ext uri="{FF2B5EF4-FFF2-40B4-BE49-F238E27FC236}">
                <a16:creationId xmlns:a16="http://schemas.microsoft.com/office/drawing/2014/main" id="{B2277726-1C6D-5B96-5497-A885C0DD0915}"/>
              </a:ext>
            </a:extLst>
          </p:cNvPr>
          <p:cNvSpPr txBox="1"/>
          <p:nvPr/>
        </p:nvSpPr>
        <p:spPr>
          <a:xfrm>
            <a:off x="7286638" y="274948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KYC</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Arial"/>
                <a:cs typeface="Arial"/>
                <a:sym typeface="Arial"/>
              </a:rPr>
              <a:t>2</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Match</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11" name="Google Shape;242;p20">
            <a:extLst>
              <a:ext uri="{FF2B5EF4-FFF2-40B4-BE49-F238E27FC236}">
                <a16:creationId xmlns:a16="http://schemas.microsoft.com/office/drawing/2014/main" id="{BA84735E-A421-2D38-8897-6B41B7693EA4}"/>
              </a:ext>
            </a:extLst>
          </p:cNvPr>
          <p:cNvSpPr txBox="1"/>
          <p:nvPr/>
        </p:nvSpPr>
        <p:spPr>
          <a:xfrm>
            <a:off x="8277108" y="2777841"/>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KYC</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Arial"/>
                <a:cs typeface="Arial"/>
                <a:sym typeface="Arial"/>
              </a:rPr>
              <a:t>2</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Fill-In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12" name="Google Shape;243;p20">
            <a:extLst>
              <a:ext uri="{FF2B5EF4-FFF2-40B4-BE49-F238E27FC236}">
                <a16:creationId xmlns:a16="http://schemas.microsoft.com/office/drawing/2014/main" id="{D9153E5A-FE5A-D169-FF54-C92EE616B482}"/>
              </a:ext>
            </a:extLst>
          </p:cNvPr>
          <p:cNvSpPr txBox="1"/>
          <p:nvPr/>
        </p:nvSpPr>
        <p:spPr>
          <a:xfrm>
            <a:off x="5229654" y="2763670"/>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Quality on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Demand (QoD)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13" name="Google Shape;244;p20">
            <a:extLst>
              <a:ext uri="{FF2B5EF4-FFF2-40B4-BE49-F238E27FC236}">
                <a16:creationId xmlns:a16="http://schemas.microsoft.com/office/drawing/2014/main" id="{E63209AD-71CE-DD2F-F1A1-0A9676FF318C}"/>
              </a:ext>
            </a:extLst>
          </p:cNvPr>
          <p:cNvSpPr txBox="1"/>
          <p:nvPr/>
        </p:nvSpPr>
        <p:spPr>
          <a:xfrm>
            <a:off x="6296168" y="276720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Home Devices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QoD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14" name="Google Shape;245;p20">
            <a:extLst>
              <a:ext uri="{FF2B5EF4-FFF2-40B4-BE49-F238E27FC236}">
                <a16:creationId xmlns:a16="http://schemas.microsoft.com/office/drawing/2014/main" id="{B202C73F-0560-8850-AE55-03EB5C1A8B2A}"/>
              </a:ext>
            </a:extLst>
          </p:cNvPr>
          <p:cNvSpPr txBox="1"/>
          <p:nvPr/>
        </p:nvSpPr>
        <p:spPr>
          <a:xfrm>
            <a:off x="2334288" y="274239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OTP</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Arial"/>
                <a:cs typeface="Arial"/>
                <a:sym typeface="Arial"/>
              </a:rPr>
              <a:t>1</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 (SMS)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Validation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15" name="Google Shape;246;p20">
            <a:extLst>
              <a:ext uri="{FF2B5EF4-FFF2-40B4-BE49-F238E27FC236}">
                <a16:creationId xmlns:a16="http://schemas.microsoft.com/office/drawing/2014/main" id="{08364033-B8F9-E3B9-ACE9-46566A9F5BC5}"/>
              </a:ext>
            </a:extLst>
          </p:cNvPr>
          <p:cNvSpPr txBox="1"/>
          <p:nvPr/>
        </p:nvSpPr>
        <p:spPr>
          <a:xfrm>
            <a:off x="4315228" y="274593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Device Status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(Roaming)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16" name="Google Shape;247;p20">
            <a:extLst>
              <a:ext uri="{FF2B5EF4-FFF2-40B4-BE49-F238E27FC236}">
                <a16:creationId xmlns:a16="http://schemas.microsoft.com/office/drawing/2014/main" id="{8CA72000-0E24-046C-7751-E3141B6F3DD0}"/>
              </a:ext>
            </a:extLst>
          </p:cNvPr>
          <p:cNvSpPr txBox="1"/>
          <p:nvPr/>
        </p:nvSpPr>
        <p:spPr>
          <a:xfrm>
            <a:off x="9137953" y="2770745"/>
            <a:ext cx="1173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Edge Cloud</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Simple Discovery</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17" name="Google Shape;248;p20">
            <a:extLst>
              <a:ext uri="{FF2B5EF4-FFF2-40B4-BE49-F238E27FC236}">
                <a16:creationId xmlns:a16="http://schemas.microsoft.com/office/drawing/2014/main" id="{E5D6CACB-AAB3-DF09-B6C8-61EA91A17B4C}"/>
              </a:ext>
            </a:extLst>
          </p:cNvPr>
          <p:cNvSpPr txBox="1"/>
          <p:nvPr/>
        </p:nvSpPr>
        <p:spPr>
          <a:xfrm>
            <a:off x="10258052" y="277429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Carrier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Billing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pic>
        <p:nvPicPr>
          <p:cNvPr id="18" name="Google Shape;249;p20" descr="Shield Tick outline">
            <a:extLst>
              <a:ext uri="{FF2B5EF4-FFF2-40B4-BE49-F238E27FC236}">
                <a16:creationId xmlns:a16="http://schemas.microsoft.com/office/drawing/2014/main" id="{94E572D5-4485-1C21-39B2-1E5DBA83629C}"/>
              </a:ext>
            </a:extLst>
          </p:cNvPr>
          <p:cNvPicPr preferRelativeResize="0"/>
          <p:nvPr/>
        </p:nvPicPr>
        <p:blipFill rotWithShape="1">
          <a:blip r:embed="rId8">
            <a:alphaModFix/>
          </a:blip>
          <a:srcRect/>
          <a:stretch/>
        </p:blipFill>
        <p:spPr>
          <a:xfrm>
            <a:off x="2556415" y="2296448"/>
            <a:ext cx="450110" cy="450110"/>
          </a:xfrm>
          <a:prstGeom prst="rect">
            <a:avLst/>
          </a:prstGeom>
          <a:noFill/>
          <a:ln>
            <a:noFill/>
          </a:ln>
        </p:spPr>
      </p:pic>
      <p:pic>
        <p:nvPicPr>
          <p:cNvPr id="19" name="Google Shape;250;p20">
            <a:extLst>
              <a:ext uri="{FF2B5EF4-FFF2-40B4-BE49-F238E27FC236}">
                <a16:creationId xmlns:a16="http://schemas.microsoft.com/office/drawing/2014/main" id="{14199464-2FF8-7146-05F2-502128D32F63}"/>
              </a:ext>
            </a:extLst>
          </p:cNvPr>
          <p:cNvPicPr preferRelativeResize="0"/>
          <p:nvPr/>
        </p:nvPicPr>
        <p:blipFill rotWithShape="1">
          <a:blip r:embed="rId9">
            <a:alphaModFix/>
          </a:blip>
          <a:srcRect/>
          <a:stretch/>
        </p:blipFill>
        <p:spPr>
          <a:xfrm>
            <a:off x="589107" y="2296448"/>
            <a:ext cx="398439" cy="398439"/>
          </a:xfrm>
          <a:prstGeom prst="rect">
            <a:avLst/>
          </a:prstGeom>
          <a:noFill/>
          <a:ln>
            <a:noFill/>
          </a:ln>
        </p:spPr>
      </p:pic>
      <p:pic>
        <p:nvPicPr>
          <p:cNvPr id="20" name="Google Shape;251;p20">
            <a:extLst>
              <a:ext uri="{FF2B5EF4-FFF2-40B4-BE49-F238E27FC236}">
                <a16:creationId xmlns:a16="http://schemas.microsoft.com/office/drawing/2014/main" id="{D954D1F6-DF4F-E168-0511-17E0D439D146}"/>
              </a:ext>
            </a:extLst>
          </p:cNvPr>
          <p:cNvPicPr preferRelativeResize="0"/>
          <p:nvPr/>
        </p:nvPicPr>
        <p:blipFill rotWithShape="1">
          <a:blip r:embed="rId10">
            <a:alphaModFix/>
          </a:blip>
          <a:srcRect/>
          <a:stretch/>
        </p:blipFill>
        <p:spPr>
          <a:xfrm>
            <a:off x="1517892" y="2253317"/>
            <a:ext cx="450110" cy="433435"/>
          </a:xfrm>
          <a:prstGeom prst="rect">
            <a:avLst/>
          </a:prstGeom>
          <a:noFill/>
          <a:ln>
            <a:noFill/>
          </a:ln>
        </p:spPr>
      </p:pic>
      <p:grpSp>
        <p:nvGrpSpPr>
          <p:cNvPr id="21" name="Google Shape;252;p20">
            <a:extLst>
              <a:ext uri="{FF2B5EF4-FFF2-40B4-BE49-F238E27FC236}">
                <a16:creationId xmlns:a16="http://schemas.microsoft.com/office/drawing/2014/main" id="{33E322A5-F13E-ED96-165C-B50BABE9C653}"/>
              </a:ext>
            </a:extLst>
          </p:cNvPr>
          <p:cNvGrpSpPr/>
          <p:nvPr/>
        </p:nvGrpSpPr>
        <p:grpSpPr>
          <a:xfrm>
            <a:off x="3508850" y="2331692"/>
            <a:ext cx="450128" cy="398464"/>
            <a:chOff x="110067" y="275988"/>
            <a:chExt cx="533453" cy="745490"/>
          </a:xfrm>
        </p:grpSpPr>
        <p:sp>
          <p:nvSpPr>
            <p:cNvPr id="22" name="Google Shape;253;p20">
              <a:extLst>
                <a:ext uri="{FF2B5EF4-FFF2-40B4-BE49-F238E27FC236}">
                  <a16:creationId xmlns:a16="http://schemas.microsoft.com/office/drawing/2014/main" id="{C3464C44-3F38-AC2B-44A0-E5A7A409B24F}"/>
                </a:ext>
              </a:extLst>
            </p:cNvPr>
            <p:cNvSpPr/>
            <p:nvPr/>
          </p:nvSpPr>
          <p:spPr>
            <a:xfrm>
              <a:off x="110067" y="747073"/>
              <a:ext cx="533453" cy="274405"/>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Montserrat Light" panose="00000400000000000000" pitchFamily="2" charset="0"/>
                <a:ea typeface="Arial"/>
                <a:cs typeface="Arial"/>
                <a:sym typeface="Arial"/>
              </a:endParaRPr>
            </a:p>
          </p:txBody>
        </p:sp>
        <p:sp>
          <p:nvSpPr>
            <p:cNvPr id="23" name="Google Shape;254;p20">
              <a:extLst>
                <a:ext uri="{FF2B5EF4-FFF2-40B4-BE49-F238E27FC236}">
                  <a16:creationId xmlns:a16="http://schemas.microsoft.com/office/drawing/2014/main" id="{6D203C95-4426-AF10-50D1-5CAA8E16310C}"/>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endParaRPr>
            </a:p>
          </p:txBody>
        </p:sp>
        <p:sp>
          <p:nvSpPr>
            <p:cNvPr id="24" name="Google Shape;255;p20">
              <a:extLst>
                <a:ext uri="{FF2B5EF4-FFF2-40B4-BE49-F238E27FC236}">
                  <a16:creationId xmlns:a16="http://schemas.microsoft.com/office/drawing/2014/main" id="{885D045F-46A0-7FF3-9EDA-099F8398E7AC}"/>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endParaRPr>
            </a:p>
          </p:txBody>
        </p:sp>
      </p:grpSp>
      <p:pic>
        <p:nvPicPr>
          <p:cNvPr id="25" name="Google Shape;256;p20">
            <a:extLst>
              <a:ext uri="{FF2B5EF4-FFF2-40B4-BE49-F238E27FC236}">
                <a16:creationId xmlns:a16="http://schemas.microsoft.com/office/drawing/2014/main" id="{2C522BCB-4CEB-4F83-5517-C2DE274D2E59}"/>
              </a:ext>
            </a:extLst>
          </p:cNvPr>
          <p:cNvPicPr preferRelativeResize="0"/>
          <p:nvPr/>
        </p:nvPicPr>
        <p:blipFill rotWithShape="1">
          <a:blip r:embed="rId11">
            <a:alphaModFix/>
          </a:blip>
          <a:srcRect/>
          <a:stretch/>
        </p:blipFill>
        <p:spPr>
          <a:xfrm>
            <a:off x="5559871" y="2304219"/>
            <a:ext cx="316548" cy="430174"/>
          </a:xfrm>
          <a:prstGeom prst="rect">
            <a:avLst/>
          </a:prstGeom>
          <a:noFill/>
          <a:ln>
            <a:noFill/>
          </a:ln>
        </p:spPr>
      </p:pic>
      <p:grpSp>
        <p:nvGrpSpPr>
          <p:cNvPr id="26" name="Google Shape;257;p20">
            <a:extLst>
              <a:ext uri="{FF2B5EF4-FFF2-40B4-BE49-F238E27FC236}">
                <a16:creationId xmlns:a16="http://schemas.microsoft.com/office/drawing/2014/main" id="{53BCC4F2-AEB8-057A-CEF6-0DFC486AAB48}"/>
              </a:ext>
            </a:extLst>
          </p:cNvPr>
          <p:cNvGrpSpPr/>
          <p:nvPr/>
        </p:nvGrpSpPr>
        <p:grpSpPr>
          <a:xfrm>
            <a:off x="6491819" y="2331686"/>
            <a:ext cx="447453" cy="402561"/>
            <a:chOff x="10498363" y="196296"/>
            <a:chExt cx="789298" cy="699134"/>
          </a:xfrm>
        </p:grpSpPr>
        <p:sp>
          <p:nvSpPr>
            <p:cNvPr id="27" name="Google Shape;258;p20">
              <a:extLst>
                <a:ext uri="{FF2B5EF4-FFF2-40B4-BE49-F238E27FC236}">
                  <a16:creationId xmlns:a16="http://schemas.microsoft.com/office/drawing/2014/main" id="{7FDF9334-E41F-25E1-C21C-EBBBB597F092}"/>
                </a:ext>
              </a:extLst>
            </p:cNvPr>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endParaRPr>
            </a:p>
          </p:txBody>
        </p:sp>
        <p:pic>
          <p:nvPicPr>
            <p:cNvPr id="28" name="Google Shape;259;p20">
              <a:extLst>
                <a:ext uri="{FF2B5EF4-FFF2-40B4-BE49-F238E27FC236}">
                  <a16:creationId xmlns:a16="http://schemas.microsoft.com/office/drawing/2014/main" id="{D37F76DF-19ED-5828-EF88-0F13FA2A4936}"/>
                </a:ext>
              </a:extLst>
            </p:cNvPr>
            <p:cNvPicPr preferRelativeResize="0"/>
            <p:nvPr/>
          </p:nvPicPr>
          <p:blipFill rotWithShape="1">
            <a:blip r:embed="rId11">
              <a:alphaModFix/>
            </a:blip>
            <a:srcRect/>
            <a:stretch/>
          </p:blipFill>
          <p:spPr>
            <a:xfrm>
              <a:off x="10774653" y="514538"/>
              <a:ext cx="236718" cy="321689"/>
            </a:xfrm>
            <a:prstGeom prst="rect">
              <a:avLst/>
            </a:prstGeom>
            <a:noFill/>
            <a:ln>
              <a:noFill/>
            </a:ln>
          </p:spPr>
        </p:pic>
      </p:grpSp>
      <p:sp>
        <p:nvSpPr>
          <p:cNvPr id="29" name="Google Shape;260;p20">
            <a:extLst>
              <a:ext uri="{FF2B5EF4-FFF2-40B4-BE49-F238E27FC236}">
                <a16:creationId xmlns:a16="http://schemas.microsoft.com/office/drawing/2014/main" id="{81BD7064-6EE0-9AB5-44E0-7E4884429970}"/>
              </a:ext>
            </a:extLst>
          </p:cNvPr>
          <p:cNvSpPr/>
          <p:nvPr/>
        </p:nvSpPr>
        <p:spPr>
          <a:xfrm>
            <a:off x="7709697" y="2521134"/>
            <a:ext cx="131122" cy="89623"/>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endParaRPr>
          </a:p>
        </p:txBody>
      </p:sp>
      <p:pic>
        <p:nvPicPr>
          <p:cNvPr id="30" name="Google Shape;261;p20" descr="Credit card outline">
            <a:extLst>
              <a:ext uri="{FF2B5EF4-FFF2-40B4-BE49-F238E27FC236}">
                <a16:creationId xmlns:a16="http://schemas.microsoft.com/office/drawing/2014/main" id="{ECE2B2EB-4146-84DC-9E5E-0CE386CC75B4}"/>
              </a:ext>
            </a:extLst>
          </p:cNvPr>
          <p:cNvPicPr preferRelativeResize="0"/>
          <p:nvPr/>
        </p:nvPicPr>
        <p:blipFill rotWithShape="1">
          <a:blip r:embed="rId12">
            <a:alphaModFix/>
          </a:blip>
          <a:srcRect/>
          <a:stretch/>
        </p:blipFill>
        <p:spPr>
          <a:xfrm>
            <a:off x="10406451" y="2262350"/>
            <a:ext cx="548362" cy="548362"/>
          </a:xfrm>
          <a:prstGeom prst="rect">
            <a:avLst/>
          </a:prstGeom>
          <a:noFill/>
          <a:ln>
            <a:noFill/>
          </a:ln>
        </p:spPr>
      </p:pic>
      <p:grpSp>
        <p:nvGrpSpPr>
          <p:cNvPr id="31" name="Google Shape;262;p20">
            <a:extLst>
              <a:ext uri="{FF2B5EF4-FFF2-40B4-BE49-F238E27FC236}">
                <a16:creationId xmlns:a16="http://schemas.microsoft.com/office/drawing/2014/main" id="{414E94EC-AD33-63AB-FA32-A5B4E5185B52}"/>
              </a:ext>
            </a:extLst>
          </p:cNvPr>
          <p:cNvGrpSpPr/>
          <p:nvPr/>
        </p:nvGrpSpPr>
        <p:grpSpPr>
          <a:xfrm>
            <a:off x="9364508" y="2211993"/>
            <a:ext cx="675369" cy="640653"/>
            <a:chOff x="11045276" y="198192"/>
            <a:chExt cx="492431" cy="492431"/>
          </a:xfrm>
        </p:grpSpPr>
        <p:pic>
          <p:nvPicPr>
            <p:cNvPr id="32" name="Google Shape;263;p20" descr="Cloud outline">
              <a:extLst>
                <a:ext uri="{FF2B5EF4-FFF2-40B4-BE49-F238E27FC236}">
                  <a16:creationId xmlns:a16="http://schemas.microsoft.com/office/drawing/2014/main" id="{52EBB760-7D9F-ED44-6D24-5720BAE984A7}"/>
                </a:ext>
              </a:extLst>
            </p:cNvPr>
            <p:cNvPicPr preferRelativeResize="0"/>
            <p:nvPr/>
          </p:nvPicPr>
          <p:blipFill rotWithShape="1">
            <a:blip r:embed="rId13">
              <a:alphaModFix/>
            </a:blip>
            <a:srcRect/>
            <a:stretch/>
          </p:blipFill>
          <p:spPr>
            <a:xfrm>
              <a:off x="11045276" y="198192"/>
              <a:ext cx="492431" cy="492431"/>
            </a:xfrm>
            <a:prstGeom prst="rect">
              <a:avLst/>
            </a:prstGeom>
            <a:noFill/>
            <a:ln>
              <a:noFill/>
            </a:ln>
          </p:spPr>
        </p:pic>
        <p:pic>
          <p:nvPicPr>
            <p:cNvPr id="33" name="Google Shape;264;p20" descr="Magnifying glass outline">
              <a:extLst>
                <a:ext uri="{FF2B5EF4-FFF2-40B4-BE49-F238E27FC236}">
                  <a16:creationId xmlns:a16="http://schemas.microsoft.com/office/drawing/2014/main" id="{4C6456E5-E026-5183-FF4B-F597ACCE0A9F}"/>
                </a:ext>
              </a:extLst>
            </p:cNvPr>
            <p:cNvPicPr preferRelativeResize="0"/>
            <p:nvPr/>
          </p:nvPicPr>
          <p:blipFill rotWithShape="1">
            <a:blip r:embed="rId14">
              <a:alphaModFix/>
            </a:blip>
            <a:srcRect/>
            <a:stretch/>
          </p:blipFill>
          <p:spPr>
            <a:xfrm>
              <a:off x="11204598" y="386677"/>
              <a:ext cx="173786" cy="173786"/>
            </a:xfrm>
            <a:prstGeom prst="rect">
              <a:avLst/>
            </a:prstGeom>
            <a:noFill/>
            <a:ln>
              <a:noFill/>
            </a:ln>
          </p:spPr>
        </p:pic>
      </p:grpSp>
      <p:grpSp>
        <p:nvGrpSpPr>
          <p:cNvPr id="34" name="Google Shape;265;p20">
            <a:extLst>
              <a:ext uri="{FF2B5EF4-FFF2-40B4-BE49-F238E27FC236}">
                <a16:creationId xmlns:a16="http://schemas.microsoft.com/office/drawing/2014/main" id="{F1E1D9F4-1F37-3F57-EEF0-935AD309CDBC}"/>
              </a:ext>
            </a:extLst>
          </p:cNvPr>
          <p:cNvGrpSpPr/>
          <p:nvPr/>
        </p:nvGrpSpPr>
        <p:grpSpPr>
          <a:xfrm>
            <a:off x="4505947" y="2259636"/>
            <a:ext cx="483063" cy="483063"/>
            <a:chOff x="8745646" y="112631"/>
            <a:chExt cx="483063" cy="483063"/>
          </a:xfrm>
        </p:grpSpPr>
        <p:pic>
          <p:nvPicPr>
            <p:cNvPr id="35" name="Google Shape;266;p20" descr="Smart Phone outline">
              <a:extLst>
                <a:ext uri="{FF2B5EF4-FFF2-40B4-BE49-F238E27FC236}">
                  <a16:creationId xmlns:a16="http://schemas.microsoft.com/office/drawing/2014/main" id="{CB4C2003-2C9A-A902-B7E3-9455EC04F1B9}"/>
                </a:ext>
              </a:extLst>
            </p:cNvPr>
            <p:cNvPicPr preferRelativeResize="0"/>
            <p:nvPr/>
          </p:nvPicPr>
          <p:blipFill rotWithShape="1">
            <a:blip r:embed="rId15">
              <a:alphaModFix/>
            </a:blip>
            <a:srcRect/>
            <a:stretch/>
          </p:blipFill>
          <p:spPr>
            <a:xfrm>
              <a:off x="8745646" y="112631"/>
              <a:ext cx="483063" cy="483063"/>
            </a:xfrm>
            <a:prstGeom prst="rect">
              <a:avLst/>
            </a:prstGeom>
            <a:noFill/>
            <a:ln>
              <a:noFill/>
            </a:ln>
          </p:spPr>
        </p:pic>
        <p:pic>
          <p:nvPicPr>
            <p:cNvPr id="36" name="Google Shape;267;p20" descr="World outline">
              <a:extLst>
                <a:ext uri="{FF2B5EF4-FFF2-40B4-BE49-F238E27FC236}">
                  <a16:creationId xmlns:a16="http://schemas.microsoft.com/office/drawing/2014/main" id="{CA4C4EB6-A058-0189-202C-0ABF0340E267}"/>
                </a:ext>
              </a:extLst>
            </p:cNvPr>
            <p:cNvPicPr preferRelativeResize="0"/>
            <p:nvPr/>
          </p:nvPicPr>
          <p:blipFill rotWithShape="1">
            <a:blip r:embed="rId16">
              <a:alphaModFix/>
            </a:blip>
            <a:srcRect/>
            <a:stretch/>
          </p:blipFill>
          <p:spPr>
            <a:xfrm rot="1645624" flipH="1">
              <a:off x="8883107" y="261061"/>
              <a:ext cx="189144" cy="189144"/>
            </a:xfrm>
            <a:prstGeom prst="rect">
              <a:avLst/>
            </a:prstGeom>
            <a:noFill/>
            <a:ln>
              <a:noFill/>
            </a:ln>
          </p:spPr>
        </p:pic>
      </p:grpSp>
      <p:grpSp>
        <p:nvGrpSpPr>
          <p:cNvPr id="37" name="Google Shape;268;p20">
            <a:extLst>
              <a:ext uri="{FF2B5EF4-FFF2-40B4-BE49-F238E27FC236}">
                <a16:creationId xmlns:a16="http://schemas.microsoft.com/office/drawing/2014/main" id="{ECE73EAC-D75C-5F8F-5A64-F1101CC2DDB4}"/>
              </a:ext>
            </a:extLst>
          </p:cNvPr>
          <p:cNvGrpSpPr/>
          <p:nvPr/>
        </p:nvGrpSpPr>
        <p:grpSpPr>
          <a:xfrm>
            <a:off x="8296389" y="2187643"/>
            <a:ext cx="896990" cy="611042"/>
            <a:chOff x="11244985" y="238371"/>
            <a:chExt cx="896990" cy="611042"/>
          </a:xfrm>
        </p:grpSpPr>
        <p:pic>
          <p:nvPicPr>
            <p:cNvPr id="38" name="Google Shape;269;p20" descr="User outline">
              <a:extLst>
                <a:ext uri="{FF2B5EF4-FFF2-40B4-BE49-F238E27FC236}">
                  <a16:creationId xmlns:a16="http://schemas.microsoft.com/office/drawing/2014/main" id="{3CB37FD2-B0BB-CB1F-4DF0-443654BFAC5A}"/>
                </a:ext>
              </a:extLst>
            </p:cNvPr>
            <p:cNvPicPr preferRelativeResize="0"/>
            <p:nvPr/>
          </p:nvPicPr>
          <p:blipFill rotWithShape="1">
            <a:blip r:embed="rId17">
              <a:alphaModFix/>
            </a:blip>
            <a:srcRect/>
            <a:stretch/>
          </p:blipFill>
          <p:spPr>
            <a:xfrm>
              <a:off x="11494035" y="311642"/>
              <a:ext cx="389382" cy="389382"/>
            </a:xfrm>
            <a:prstGeom prst="rect">
              <a:avLst/>
            </a:prstGeom>
            <a:noFill/>
            <a:ln>
              <a:noFill/>
            </a:ln>
          </p:spPr>
        </p:pic>
        <p:pic>
          <p:nvPicPr>
            <p:cNvPr id="39" name="Google Shape;270;p20" descr="Smart Phone outline">
              <a:extLst>
                <a:ext uri="{FF2B5EF4-FFF2-40B4-BE49-F238E27FC236}">
                  <a16:creationId xmlns:a16="http://schemas.microsoft.com/office/drawing/2014/main" id="{593888DC-8B3F-CF70-6059-4F1BD7BB8F12}"/>
                </a:ext>
              </a:extLst>
            </p:cNvPr>
            <p:cNvPicPr preferRelativeResize="0"/>
            <p:nvPr/>
          </p:nvPicPr>
          <p:blipFill rotWithShape="1">
            <a:blip r:embed="rId15">
              <a:alphaModFix/>
            </a:blip>
            <a:srcRect/>
            <a:stretch/>
          </p:blipFill>
          <p:spPr>
            <a:xfrm>
              <a:off x="11244985" y="238371"/>
              <a:ext cx="896990" cy="611042"/>
            </a:xfrm>
            <a:prstGeom prst="rect">
              <a:avLst/>
            </a:prstGeom>
            <a:noFill/>
            <a:ln>
              <a:noFill/>
            </a:ln>
          </p:spPr>
        </p:pic>
      </p:grpSp>
      <p:grpSp>
        <p:nvGrpSpPr>
          <p:cNvPr id="40" name="Google Shape;271;p20">
            <a:extLst>
              <a:ext uri="{FF2B5EF4-FFF2-40B4-BE49-F238E27FC236}">
                <a16:creationId xmlns:a16="http://schemas.microsoft.com/office/drawing/2014/main" id="{9E8EAC3D-949A-226E-7A6C-28F5CC7D110E}"/>
              </a:ext>
            </a:extLst>
          </p:cNvPr>
          <p:cNvGrpSpPr/>
          <p:nvPr/>
        </p:nvGrpSpPr>
        <p:grpSpPr>
          <a:xfrm>
            <a:off x="7313578" y="2178631"/>
            <a:ext cx="896990" cy="611042"/>
            <a:chOff x="11244985" y="238371"/>
            <a:chExt cx="896990" cy="611042"/>
          </a:xfrm>
        </p:grpSpPr>
        <p:pic>
          <p:nvPicPr>
            <p:cNvPr id="41" name="Google Shape;272;p20" descr="User outline">
              <a:extLst>
                <a:ext uri="{FF2B5EF4-FFF2-40B4-BE49-F238E27FC236}">
                  <a16:creationId xmlns:a16="http://schemas.microsoft.com/office/drawing/2014/main" id="{15BFD794-B1B1-51C7-9144-76BE2B56D914}"/>
                </a:ext>
              </a:extLst>
            </p:cNvPr>
            <p:cNvPicPr preferRelativeResize="0"/>
            <p:nvPr/>
          </p:nvPicPr>
          <p:blipFill rotWithShape="1">
            <a:blip r:embed="rId17">
              <a:alphaModFix/>
            </a:blip>
            <a:srcRect/>
            <a:stretch/>
          </p:blipFill>
          <p:spPr>
            <a:xfrm>
              <a:off x="11494035" y="311642"/>
              <a:ext cx="389382" cy="389382"/>
            </a:xfrm>
            <a:prstGeom prst="rect">
              <a:avLst/>
            </a:prstGeom>
            <a:noFill/>
            <a:ln>
              <a:noFill/>
            </a:ln>
          </p:spPr>
        </p:pic>
        <p:pic>
          <p:nvPicPr>
            <p:cNvPr id="42" name="Google Shape;273;p20" descr="Smart Phone outline">
              <a:extLst>
                <a:ext uri="{FF2B5EF4-FFF2-40B4-BE49-F238E27FC236}">
                  <a16:creationId xmlns:a16="http://schemas.microsoft.com/office/drawing/2014/main" id="{A2EB0949-3930-260B-94C4-F25BFC7DE7BD}"/>
                </a:ext>
              </a:extLst>
            </p:cNvPr>
            <p:cNvPicPr preferRelativeResize="0"/>
            <p:nvPr/>
          </p:nvPicPr>
          <p:blipFill rotWithShape="1">
            <a:blip r:embed="rId15">
              <a:alphaModFix/>
            </a:blip>
            <a:srcRect/>
            <a:stretch/>
          </p:blipFill>
          <p:spPr>
            <a:xfrm>
              <a:off x="11244985" y="238371"/>
              <a:ext cx="896990" cy="611042"/>
            </a:xfrm>
            <a:prstGeom prst="rect">
              <a:avLst/>
            </a:prstGeom>
            <a:noFill/>
            <a:ln>
              <a:noFill/>
            </a:ln>
          </p:spPr>
        </p:pic>
      </p:grpSp>
      <p:sp>
        <p:nvSpPr>
          <p:cNvPr id="43" name="Google Shape;274;p20">
            <a:extLst>
              <a:ext uri="{FF2B5EF4-FFF2-40B4-BE49-F238E27FC236}">
                <a16:creationId xmlns:a16="http://schemas.microsoft.com/office/drawing/2014/main" id="{AB5EC494-0F0F-9BCA-09B1-A54A80ABE0FE}"/>
              </a:ext>
            </a:extLst>
          </p:cNvPr>
          <p:cNvSpPr txBox="1"/>
          <p:nvPr/>
        </p:nvSpPr>
        <p:spPr>
          <a:xfrm>
            <a:off x="7790525" y="6231138"/>
            <a:ext cx="3347307"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1 OTP = One Time Password</a:t>
            </a: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cs typeface="Arial"/>
                <a:sym typeface="Arial"/>
              </a:rPr>
              <a:t>           </a:t>
            </a: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2 KYC = Know Your Customer</a:t>
            </a:r>
            <a:endParaRPr kumimoji="0" sz="800" b="0" i="0" u="none" strike="noStrike" kern="0" cap="none" spc="0" normalizeH="0" baseline="0" noProof="0" dirty="0">
              <a:ln>
                <a:noFill/>
              </a:ln>
              <a:solidFill>
                <a:srgbClr val="000000"/>
              </a:solidFill>
              <a:effectLst/>
              <a:uLnTx/>
              <a:uFillTx/>
              <a:latin typeface="Montserrat Light" panose="00000400000000000000" pitchFamily="2" charset="0"/>
              <a:cs typeface="Arial"/>
              <a:sym typeface="Arial"/>
            </a:endParaRPr>
          </a:p>
        </p:txBody>
      </p:sp>
      <p:grpSp>
        <p:nvGrpSpPr>
          <p:cNvPr id="44" name="Google Shape;275;p20">
            <a:extLst>
              <a:ext uri="{FF2B5EF4-FFF2-40B4-BE49-F238E27FC236}">
                <a16:creationId xmlns:a16="http://schemas.microsoft.com/office/drawing/2014/main" id="{5E89DD50-3512-B25D-6574-ABD104397E45}"/>
              </a:ext>
            </a:extLst>
          </p:cNvPr>
          <p:cNvGrpSpPr/>
          <p:nvPr/>
        </p:nvGrpSpPr>
        <p:grpSpPr>
          <a:xfrm>
            <a:off x="353230" y="3952312"/>
            <a:ext cx="10784602" cy="348925"/>
            <a:chOff x="643402" y="3811900"/>
            <a:chExt cx="10784602" cy="348925"/>
          </a:xfrm>
        </p:grpSpPr>
        <p:sp>
          <p:nvSpPr>
            <p:cNvPr id="45" name="Google Shape;276;p20">
              <a:extLst>
                <a:ext uri="{FF2B5EF4-FFF2-40B4-BE49-F238E27FC236}">
                  <a16:creationId xmlns:a16="http://schemas.microsoft.com/office/drawing/2014/main" id="{A5D6FBAF-7B86-7666-5228-399D9029BDE8}"/>
                </a:ext>
              </a:extLst>
            </p:cNvPr>
            <p:cNvSpPr txBox="1"/>
            <p:nvPr/>
          </p:nvSpPr>
          <p:spPr>
            <a:xfrm>
              <a:off x="1877167"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Click to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Dial</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46" name="Google Shape;277;p20">
              <a:extLst>
                <a:ext uri="{FF2B5EF4-FFF2-40B4-BE49-F238E27FC236}">
                  <a16:creationId xmlns:a16="http://schemas.microsoft.com/office/drawing/2014/main" id="{7A897A57-CF0F-8E14-1BC2-81B2442A8802}"/>
                </a:ext>
              </a:extLst>
            </p:cNvPr>
            <p:cNvSpPr txBox="1"/>
            <p:nvPr/>
          </p:nvSpPr>
          <p:spPr>
            <a:xfrm>
              <a:off x="3110944"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Device</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Identifier</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47" name="Google Shape;278;p20">
              <a:extLst>
                <a:ext uri="{FF2B5EF4-FFF2-40B4-BE49-F238E27FC236}">
                  <a16:creationId xmlns:a16="http://schemas.microsoft.com/office/drawing/2014/main" id="{D2C198C3-0B2E-9236-0707-7E0B518D7413}"/>
                </a:ext>
              </a:extLst>
            </p:cNvPr>
            <p:cNvSpPr txBox="1"/>
            <p:nvPr/>
          </p:nvSpPr>
          <p:spPr>
            <a:xfrm>
              <a:off x="643402" y="3811900"/>
              <a:ext cx="1164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Blockchain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Public Address</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48" name="Google Shape;279;p20">
              <a:extLst>
                <a:ext uri="{FF2B5EF4-FFF2-40B4-BE49-F238E27FC236}">
                  <a16:creationId xmlns:a16="http://schemas.microsoft.com/office/drawing/2014/main" id="{B4D4A0C2-273E-E3FB-0FCE-F6DAC15C3548}"/>
                </a:ext>
              </a:extLst>
            </p:cNvPr>
            <p:cNvSpPr txBox="1"/>
            <p:nvPr/>
          </p:nvSpPr>
          <p:spPr>
            <a:xfrm>
              <a:off x="4344721"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Device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Swap</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49" name="Google Shape;280;p20">
              <a:extLst>
                <a:ext uri="{FF2B5EF4-FFF2-40B4-BE49-F238E27FC236}">
                  <a16:creationId xmlns:a16="http://schemas.microsoft.com/office/drawing/2014/main" id="{CB8A05E8-BF2E-04BC-F2B4-BAB03FC53EF5}"/>
                </a:ext>
              </a:extLst>
            </p:cNvPr>
            <p:cNvSpPr txBox="1"/>
            <p:nvPr/>
          </p:nvSpPr>
          <p:spPr>
            <a:xfrm>
              <a:off x="5328300" y="3811900"/>
              <a:ext cx="1164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Edge Cloud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Traffic Influence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50" name="Google Shape;281;p20">
              <a:extLst>
                <a:ext uri="{FF2B5EF4-FFF2-40B4-BE49-F238E27FC236}">
                  <a16:creationId xmlns:a16="http://schemas.microsoft.com/office/drawing/2014/main" id="{7A9BE2CF-B681-AB8C-7189-C854FF39ACB9}"/>
                </a:ext>
              </a:extLst>
            </p:cNvPr>
            <p:cNvSpPr txBox="1"/>
            <p:nvPr/>
          </p:nvSpPr>
          <p:spPr>
            <a:xfrm>
              <a:off x="6621475" y="3811900"/>
              <a:ext cx="12828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Edge Cloud –</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Workload Orchestr.</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51" name="Google Shape;282;p20">
              <a:extLst>
                <a:ext uri="{FF2B5EF4-FFF2-40B4-BE49-F238E27FC236}">
                  <a16:creationId xmlns:a16="http://schemas.microsoft.com/office/drawing/2014/main" id="{AA6ADF93-CA5C-D85D-85FC-29AF890C5052}"/>
                </a:ext>
              </a:extLst>
            </p:cNvPr>
            <p:cNvSpPr txBox="1"/>
            <p:nvPr/>
          </p:nvSpPr>
          <p:spPr>
            <a:xfrm>
              <a:off x="8046052"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Population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Density Data</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52" name="Google Shape;283;p20">
              <a:extLst>
                <a:ext uri="{FF2B5EF4-FFF2-40B4-BE49-F238E27FC236}">
                  <a16:creationId xmlns:a16="http://schemas.microsoft.com/office/drawing/2014/main" id="{5F9846A1-664F-852F-354C-1FBFBDFA9A91}"/>
                </a:ext>
              </a:extLst>
            </p:cNvPr>
            <p:cNvSpPr txBox="1"/>
            <p:nvPr/>
          </p:nvSpPr>
          <p:spPr>
            <a:xfrm>
              <a:off x="9279824" y="3811900"/>
              <a:ext cx="10503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Short Message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Service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53" name="Google Shape;284;p20">
              <a:extLst>
                <a:ext uri="{FF2B5EF4-FFF2-40B4-BE49-F238E27FC236}">
                  <a16:creationId xmlns:a16="http://schemas.microsoft.com/office/drawing/2014/main" id="{70F08EE7-A19D-580C-EAD9-D5D91B274899}"/>
                </a:ext>
              </a:extLst>
            </p:cNvPr>
            <p:cNvSpPr txBox="1"/>
            <p:nvPr/>
          </p:nvSpPr>
          <p:spPr>
            <a:xfrm>
              <a:off x="10513604"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WebRTC</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grpSp>
      <p:grpSp>
        <p:nvGrpSpPr>
          <p:cNvPr id="54" name="Google Shape;285;p20">
            <a:extLst>
              <a:ext uri="{FF2B5EF4-FFF2-40B4-BE49-F238E27FC236}">
                <a16:creationId xmlns:a16="http://schemas.microsoft.com/office/drawing/2014/main" id="{86F38844-1D28-D926-C204-07E1B607137A}"/>
              </a:ext>
            </a:extLst>
          </p:cNvPr>
          <p:cNvGrpSpPr/>
          <p:nvPr/>
        </p:nvGrpSpPr>
        <p:grpSpPr>
          <a:xfrm>
            <a:off x="807625" y="4497050"/>
            <a:ext cx="9883098" cy="348903"/>
            <a:chOff x="1097797" y="4356638"/>
            <a:chExt cx="9883098" cy="348903"/>
          </a:xfrm>
        </p:grpSpPr>
        <p:sp>
          <p:nvSpPr>
            <p:cNvPr id="55" name="Google Shape;286;p20">
              <a:extLst>
                <a:ext uri="{FF2B5EF4-FFF2-40B4-BE49-F238E27FC236}">
                  <a16:creationId xmlns:a16="http://schemas.microsoft.com/office/drawing/2014/main" id="{3CDD1B86-D7F7-88F1-CFF5-709DD6CA2484}"/>
                </a:ext>
              </a:extLst>
            </p:cNvPr>
            <p:cNvSpPr txBox="1"/>
            <p:nvPr/>
          </p:nvSpPr>
          <p:spPr>
            <a:xfrm>
              <a:off x="2488073"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Connectivity</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Insights</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56" name="Google Shape;287;p20">
              <a:extLst>
                <a:ext uri="{FF2B5EF4-FFF2-40B4-BE49-F238E27FC236}">
                  <a16:creationId xmlns:a16="http://schemas.microsoft.com/office/drawing/2014/main" id="{D1DF4DCA-1EC7-D275-1B93-92E8FBA19552}"/>
                </a:ext>
              </a:extLst>
            </p:cNvPr>
            <p:cNvSpPr txBox="1"/>
            <p:nvPr/>
          </p:nvSpPr>
          <p:spPr>
            <a:xfrm>
              <a:off x="3690276" y="4356641"/>
              <a:ext cx="100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Device Location</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Retrieval</a:t>
              </a:r>
              <a:endParaRPr kumimoji="0" sz="11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57" name="Google Shape;288;p20">
              <a:extLst>
                <a:ext uri="{FF2B5EF4-FFF2-40B4-BE49-F238E27FC236}">
                  <a16:creationId xmlns:a16="http://schemas.microsoft.com/office/drawing/2014/main" id="{FCEE8FEE-214B-77A2-7278-BD2BE9E190B1}"/>
                </a:ext>
              </a:extLst>
            </p:cNvPr>
            <p:cNvSpPr txBox="1"/>
            <p:nvPr/>
          </p:nvSpPr>
          <p:spPr>
            <a:xfrm>
              <a:off x="1097797" y="4356641"/>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Call Forwarding</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Signal</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58" name="Google Shape;289;p20">
              <a:extLst>
                <a:ext uri="{FF2B5EF4-FFF2-40B4-BE49-F238E27FC236}">
                  <a16:creationId xmlns:a16="http://schemas.microsoft.com/office/drawing/2014/main" id="{BB4FFE1F-F6A0-2E8E-35BD-344040BDE96E}"/>
                </a:ext>
              </a:extLst>
            </p:cNvPr>
            <p:cNvSpPr txBox="1"/>
            <p:nvPr/>
          </p:nvSpPr>
          <p:spPr>
            <a:xfrm>
              <a:off x="4977444" y="4356641"/>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Device Location</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Geofencing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59" name="Google Shape;290;p20">
              <a:extLst>
                <a:ext uri="{FF2B5EF4-FFF2-40B4-BE49-F238E27FC236}">
                  <a16:creationId xmlns:a16="http://schemas.microsoft.com/office/drawing/2014/main" id="{A8579A37-88E4-E8F4-8F44-124686EC5B3B}"/>
                </a:ext>
              </a:extLst>
            </p:cNvPr>
            <p:cNvSpPr txBox="1"/>
            <p:nvPr/>
          </p:nvSpPr>
          <p:spPr>
            <a:xfrm>
              <a:off x="6367721" y="4356641"/>
              <a:ext cx="100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Edge Cloud –</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Resource Mgmt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60" name="Google Shape;291;p20">
              <a:extLst>
                <a:ext uri="{FF2B5EF4-FFF2-40B4-BE49-F238E27FC236}">
                  <a16:creationId xmlns:a16="http://schemas.microsoft.com/office/drawing/2014/main" id="{A1EA1C1E-FF42-23BA-98D6-A675B914070B}"/>
                </a:ext>
              </a:extLst>
            </p:cNvPr>
            <p:cNvSpPr txBox="1"/>
            <p:nvPr/>
          </p:nvSpPr>
          <p:spPr>
            <a:xfrm>
              <a:off x="7654890"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Network Slice</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Booking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61" name="Google Shape;292;p20">
              <a:extLst>
                <a:ext uri="{FF2B5EF4-FFF2-40B4-BE49-F238E27FC236}">
                  <a16:creationId xmlns:a16="http://schemas.microsoft.com/office/drawing/2014/main" id="{525EB716-DFBD-04E4-A330-ECF20D2D639A}"/>
                </a:ext>
              </a:extLst>
            </p:cNvPr>
            <p:cNvSpPr txBox="1"/>
            <p:nvPr/>
          </p:nvSpPr>
          <p:spPr>
            <a:xfrm>
              <a:off x="8857092"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Region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User Count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62" name="Google Shape;293;p20">
              <a:extLst>
                <a:ext uri="{FF2B5EF4-FFF2-40B4-BE49-F238E27FC236}">
                  <a16:creationId xmlns:a16="http://schemas.microsoft.com/office/drawing/2014/main" id="{43615E0D-7221-5EC2-7A6F-CE65D4C19DCB}"/>
                </a:ext>
              </a:extLst>
            </p:cNvPr>
            <p:cNvSpPr txBox="1"/>
            <p:nvPr/>
          </p:nvSpPr>
          <p:spPr>
            <a:xfrm>
              <a:off x="10059295"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Site to Cloud</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VPN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grpSp>
      <p:sp>
        <p:nvSpPr>
          <p:cNvPr id="63" name="Google Shape;294;p20">
            <a:extLst>
              <a:ext uri="{FF2B5EF4-FFF2-40B4-BE49-F238E27FC236}">
                <a16:creationId xmlns:a16="http://schemas.microsoft.com/office/drawing/2014/main" id="{FECB4765-A7FD-DC1C-CFA7-C312DC355E38}"/>
              </a:ext>
            </a:extLst>
          </p:cNvPr>
          <p:cNvSpPr txBox="1"/>
          <p:nvPr/>
        </p:nvSpPr>
        <p:spPr>
          <a:xfrm>
            <a:off x="1780588"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IMEI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Fraud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64" name="Google Shape;295;p20">
            <a:extLst>
              <a:ext uri="{FF2B5EF4-FFF2-40B4-BE49-F238E27FC236}">
                <a16:creationId xmlns:a16="http://schemas.microsoft.com/office/drawing/2014/main" id="{40962988-C479-A621-78F8-D1AC52CCC4B8}"/>
              </a:ext>
            </a:extLst>
          </p:cNvPr>
          <p:cNvSpPr txBox="1"/>
          <p:nvPr/>
        </p:nvSpPr>
        <p:spPr>
          <a:xfrm>
            <a:off x="3037685"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Device Quality</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Indicator</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Arial"/>
              <a:sym typeface="Arial"/>
            </a:endParaRPr>
          </a:p>
        </p:txBody>
      </p:sp>
      <p:sp>
        <p:nvSpPr>
          <p:cNvPr id="65" name="Google Shape;296;p20">
            <a:extLst>
              <a:ext uri="{FF2B5EF4-FFF2-40B4-BE49-F238E27FC236}">
                <a16:creationId xmlns:a16="http://schemas.microsoft.com/office/drawing/2014/main" id="{78B241D1-3328-4104-68C9-6C5DEB4E3A98}"/>
              </a:ext>
            </a:extLst>
          </p:cNvPr>
          <p:cNvSpPr txBox="1"/>
          <p:nvPr/>
        </p:nvSpPr>
        <p:spPr>
          <a:xfrm>
            <a:off x="523491"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KYC</a:t>
            </a:r>
            <a:r>
              <a:rPr kumimoji="0" lang="en-US" sz="1100" b="0" i="0" u="none" strike="noStrike" kern="0" cap="none" spc="0" normalizeH="0" baseline="30000" noProof="0" dirty="0">
                <a:ln>
                  <a:noFill/>
                </a:ln>
                <a:solidFill>
                  <a:srgbClr val="000000"/>
                </a:solidFill>
                <a:effectLst/>
                <a:uLnTx/>
                <a:uFillTx/>
                <a:latin typeface="Montserrat Light" panose="00000400000000000000" pitchFamily="2" charset="0"/>
                <a:ea typeface="Arial"/>
                <a:cs typeface="Arial"/>
                <a:sym typeface="Arial"/>
              </a:rPr>
              <a:t>2</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Age Verification</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Arial"/>
              <a:sym typeface="Arial"/>
            </a:endParaRPr>
          </a:p>
        </p:txBody>
      </p:sp>
      <p:sp>
        <p:nvSpPr>
          <p:cNvPr id="66" name="Google Shape;297;p20">
            <a:extLst>
              <a:ext uri="{FF2B5EF4-FFF2-40B4-BE49-F238E27FC236}">
                <a16:creationId xmlns:a16="http://schemas.microsoft.com/office/drawing/2014/main" id="{D0D61039-89B8-0F2B-D1AB-3F2CCACA1AFA}"/>
              </a:ext>
            </a:extLst>
          </p:cNvPr>
          <p:cNvSpPr txBox="1"/>
          <p:nvPr/>
        </p:nvSpPr>
        <p:spPr>
          <a:xfrm>
            <a:off x="4294783" y="5688844"/>
            <a:ext cx="12828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QoD – Provisioning</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Mode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67" name="Google Shape;298;p20">
            <a:extLst>
              <a:ext uri="{FF2B5EF4-FFF2-40B4-BE49-F238E27FC236}">
                <a16:creationId xmlns:a16="http://schemas.microsoft.com/office/drawing/2014/main" id="{85A49B3B-263E-2FBE-791C-8FBF98514C1E}"/>
              </a:ext>
            </a:extLst>
          </p:cNvPr>
          <p:cNvSpPr txBox="1"/>
          <p:nvPr/>
        </p:nvSpPr>
        <p:spPr>
          <a:xfrm>
            <a:off x="5835961"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Device Visit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Location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68" name="Google Shape;299;p20">
            <a:extLst>
              <a:ext uri="{FF2B5EF4-FFF2-40B4-BE49-F238E27FC236}">
                <a16:creationId xmlns:a16="http://schemas.microsoft.com/office/drawing/2014/main" id="{FE48137B-1FE2-B778-DC0D-1E6DE8249987}"/>
              </a:ext>
            </a:extLst>
          </p:cNvPr>
          <p:cNvSpPr txBox="1"/>
          <p:nvPr/>
        </p:nvSpPr>
        <p:spPr>
          <a:xfrm>
            <a:off x="7093058"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Most Frequent</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rPr>
              <a:t>Location</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Arial"/>
              <a:sym typeface="Arial"/>
            </a:endParaRPr>
          </a:p>
        </p:txBody>
      </p:sp>
      <p:sp>
        <p:nvSpPr>
          <p:cNvPr id="69" name="Google Shape;300;p20">
            <a:extLst>
              <a:ext uri="{FF2B5EF4-FFF2-40B4-BE49-F238E27FC236}">
                <a16:creationId xmlns:a16="http://schemas.microsoft.com/office/drawing/2014/main" id="{C409EC71-C65E-FBFC-A2AC-ADE0E21B43F4}"/>
              </a:ext>
            </a:extLst>
          </p:cNvPr>
          <p:cNvSpPr txBox="1"/>
          <p:nvPr/>
        </p:nvSpPr>
        <p:spPr>
          <a:xfrm>
            <a:off x="8350155" y="5688844"/>
            <a:ext cx="1347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Home Devices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Network Acces Mgmt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
        <p:nvSpPr>
          <p:cNvPr id="70" name="Google Shape;301;p20">
            <a:extLst>
              <a:ext uri="{FF2B5EF4-FFF2-40B4-BE49-F238E27FC236}">
                <a16:creationId xmlns:a16="http://schemas.microsoft.com/office/drawing/2014/main" id="{046D80D4-212E-AB43-52FE-55E0C2A906DA}"/>
              </a:ext>
            </a:extLst>
          </p:cNvPr>
          <p:cNvSpPr txBox="1"/>
          <p:nvPr/>
        </p:nvSpPr>
        <p:spPr>
          <a:xfrm>
            <a:off x="9956210"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Arial"/>
                <a:cs typeface="Arial"/>
                <a:sym typeface="Arial"/>
              </a:rPr>
              <a: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Arial"/>
              <a:sym typeface="Arial"/>
            </a:endParaRPr>
          </a:p>
        </p:txBody>
      </p:sp>
    </p:spTree>
    <p:extLst>
      <p:ext uri="{BB962C8B-B14F-4D97-AF65-F5344CB8AC3E}">
        <p14:creationId xmlns:p14="http://schemas.microsoft.com/office/powerpoint/2010/main" val="113897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738734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5">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1890346"/>
            <a:ext cx="10572815" cy="4124383"/>
          </a:xfrm>
        </p:spPr>
        <p:txBody>
          <a:bodyPr vert="horz" lIns="0" tIns="0" rIns="0" bIns="0" rtlCol="0" anchor="t">
            <a:noAutofit/>
          </a:bodyPr>
          <a:lstStyle/>
          <a:p>
            <a:pPr algn="ctr"/>
            <a:endParaRPr lang="en-US" sz="2400" dirty="0">
              <a:latin typeface="Montserrat SemiBold" panose="00000700000000000000" pitchFamily="2" charset="0"/>
            </a:endParaRPr>
          </a:p>
          <a:p>
            <a:pPr algn="ctr"/>
            <a:endParaRPr lang="en-US" sz="2400" dirty="0">
              <a:latin typeface="Montserrat SemiBold" panose="00000700000000000000" pitchFamily="2" charset="0"/>
            </a:endParaRPr>
          </a:p>
          <a:p>
            <a:pPr algn="ctr"/>
            <a:r>
              <a:rPr lang="en-US" sz="2400" dirty="0">
                <a:latin typeface="Montserrat SemiBold"/>
                <a:ea typeface="Open Sans"/>
                <a:cs typeface="Open Sans"/>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F9AB5B-E170-10E2-507C-1FF538D51C21}"/>
              </a:ext>
            </a:extLst>
          </p:cNvPr>
          <p:cNvGraphicFramePr>
            <a:graphicFrameLocks noChangeAspect="1"/>
          </p:cNvGraphicFramePr>
          <p:nvPr>
            <p:custDataLst>
              <p:tags r:id="rId1"/>
            </p:custDataLst>
            <p:extLst>
              <p:ext uri="{D42A27DB-BD31-4B8C-83A1-F6EECF244321}">
                <p14:modId xmlns:p14="http://schemas.microsoft.com/office/powerpoint/2010/main" val="3363676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3" progId="TCLayout.ActiveDocument.1">
                  <p:embed/>
                </p:oleObj>
              </mc:Choice>
              <mc:Fallback>
                <p:oleObj name="think-cell Folie" r:id="rId3" imgW="532" imgH="533" progId="TCLayout.ActiveDocument.1">
                  <p:embed/>
                  <p:pic>
                    <p:nvPicPr>
                      <p:cNvPr id="7" name="think-cell data - do not delete" hidden="1">
                        <a:extLst>
                          <a:ext uri="{FF2B5EF4-FFF2-40B4-BE49-F238E27FC236}">
                            <a16:creationId xmlns:a16="http://schemas.microsoft.com/office/drawing/2014/main" id="{17F9AB5B-E170-10E2-507C-1FF538D51C2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E06FBD7-94F0-D2F0-6614-90CF17890AF9}"/>
              </a:ext>
            </a:extLst>
          </p:cNvPr>
          <p:cNvSpPr>
            <a:spLocks noGrp="1"/>
          </p:cNvSpPr>
          <p:nvPr>
            <p:ph type="title"/>
          </p:nvPr>
        </p:nvSpPr>
        <p:spPr/>
        <p:txBody>
          <a:bodyPr vert="horz"/>
          <a:lstStyle/>
          <a:p>
            <a:r>
              <a:rPr lang="en-US" dirty="0"/>
              <a:t>Open Gateway</a:t>
            </a:r>
            <a:br>
              <a:rPr lang="en-US" dirty="0"/>
            </a:br>
            <a:r>
              <a:rPr lang="en-US" dirty="0"/>
              <a:t>API public launch status</a:t>
            </a:r>
          </a:p>
        </p:txBody>
      </p:sp>
      <p:pic>
        <p:nvPicPr>
          <p:cNvPr id="5" name="Grafik 4">
            <a:extLst>
              <a:ext uri="{FF2B5EF4-FFF2-40B4-BE49-F238E27FC236}">
                <a16:creationId xmlns:a16="http://schemas.microsoft.com/office/drawing/2014/main" id="{02CB7FB9-C1A1-8C38-C41C-A36258C85089}"/>
              </a:ext>
            </a:extLst>
          </p:cNvPr>
          <p:cNvPicPr>
            <a:picLocks noChangeAspect="1"/>
          </p:cNvPicPr>
          <p:nvPr/>
        </p:nvPicPr>
        <p:blipFill>
          <a:blip r:embed="rId5"/>
          <a:stretch>
            <a:fillRect/>
          </a:stretch>
        </p:blipFill>
        <p:spPr>
          <a:xfrm>
            <a:off x="470014" y="1874497"/>
            <a:ext cx="7864475" cy="4328961"/>
          </a:xfrm>
          <a:prstGeom prst="rect">
            <a:avLst/>
          </a:prstGeom>
        </p:spPr>
      </p:pic>
      <p:sp>
        <p:nvSpPr>
          <p:cNvPr id="11" name="Google Shape;274;p20">
            <a:extLst>
              <a:ext uri="{FF2B5EF4-FFF2-40B4-BE49-F238E27FC236}">
                <a16:creationId xmlns:a16="http://schemas.microsoft.com/office/drawing/2014/main" id="{226FD77F-C452-4998-A0D1-8EE98BBC2F2F}"/>
              </a:ext>
            </a:extLst>
          </p:cNvPr>
          <p:cNvSpPr txBox="1"/>
          <p:nvPr/>
        </p:nvSpPr>
        <p:spPr>
          <a:xfrm>
            <a:off x="7281017" y="5368013"/>
            <a:ext cx="4241058"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ontserrat Light" panose="00000400000000000000" pitchFamily="2" charset="0"/>
                <a:ea typeface="Arial"/>
                <a:cs typeface="Arial"/>
                <a:sym typeface="Arial"/>
                <a:hlinkClick r:id="rId6"/>
              </a:rPr>
              <a:t>https://www.gsma.com/solutions-and-impact/gsma-open-gateway/open-gateway-public-launch-status/</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Arial"/>
              <a:sym typeface="Arial"/>
            </a:endParaRPr>
          </a:p>
        </p:txBody>
      </p:sp>
      <p:pic>
        <p:nvPicPr>
          <p:cNvPr id="13" name="Grafik 12">
            <a:extLst>
              <a:ext uri="{FF2B5EF4-FFF2-40B4-BE49-F238E27FC236}">
                <a16:creationId xmlns:a16="http://schemas.microsoft.com/office/drawing/2014/main" id="{58CAAB0E-D67D-DAA3-6515-EF7F5694A8C9}"/>
              </a:ext>
            </a:extLst>
          </p:cNvPr>
          <p:cNvPicPr>
            <a:picLocks noChangeAspect="1"/>
          </p:cNvPicPr>
          <p:nvPr/>
        </p:nvPicPr>
        <p:blipFill>
          <a:blip r:embed="rId7"/>
          <a:stretch>
            <a:fillRect/>
          </a:stretch>
        </p:blipFill>
        <p:spPr>
          <a:xfrm>
            <a:off x="8797930" y="3100684"/>
            <a:ext cx="2381708" cy="1947308"/>
          </a:xfrm>
          <a:prstGeom prst="rect">
            <a:avLst/>
          </a:prstGeom>
        </p:spPr>
      </p:pic>
      <p:sp>
        <p:nvSpPr>
          <p:cNvPr id="14" name="Freihandform: Form 13">
            <a:extLst>
              <a:ext uri="{FF2B5EF4-FFF2-40B4-BE49-F238E27FC236}">
                <a16:creationId xmlns:a16="http://schemas.microsoft.com/office/drawing/2014/main" id="{A39FB186-8C2E-CE04-5F9E-1CE4E186D78A}"/>
              </a:ext>
            </a:extLst>
          </p:cNvPr>
          <p:cNvSpPr/>
          <p:nvPr/>
        </p:nvSpPr>
        <p:spPr>
          <a:xfrm>
            <a:off x="8277447" y="3131288"/>
            <a:ext cx="526311" cy="1903228"/>
          </a:xfrm>
          <a:custGeom>
            <a:avLst/>
            <a:gdLst>
              <a:gd name="connsiteX0" fmla="*/ 0 w 526311"/>
              <a:gd name="connsiteY0" fmla="*/ 1020726 h 1903228"/>
              <a:gd name="connsiteX1" fmla="*/ 0 w 526311"/>
              <a:gd name="connsiteY1" fmla="*/ 1903228 h 1903228"/>
              <a:gd name="connsiteX2" fmla="*/ 526311 w 526311"/>
              <a:gd name="connsiteY2" fmla="*/ 1897912 h 1903228"/>
              <a:gd name="connsiteX3" fmla="*/ 526311 w 526311"/>
              <a:gd name="connsiteY3" fmla="*/ 0 h 1903228"/>
              <a:gd name="connsiteX4" fmla="*/ 0 w 526311"/>
              <a:gd name="connsiteY4" fmla="*/ 1020726 h 1903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11" h="1903228">
                <a:moveTo>
                  <a:pt x="0" y="1020726"/>
                </a:moveTo>
                <a:lnTo>
                  <a:pt x="0" y="1903228"/>
                </a:lnTo>
                <a:lnTo>
                  <a:pt x="526311" y="1897912"/>
                </a:lnTo>
                <a:lnTo>
                  <a:pt x="526311" y="0"/>
                </a:lnTo>
                <a:lnTo>
                  <a:pt x="0" y="1020726"/>
                </a:lnTo>
                <a:close/>
              </a:path>
            </a:pathLst>
          </a:cu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38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05755EA-BC14-4636-4CFB-DD33F1EC1DA5}"/>
              </a:ext>
            </a:extLst>
          </p:cNvPr>
          <p:cNvGraphicFramePr>
            <a:graphicFrameLocks noChangeAspect="1"/>
          </p:cNvGraphicFramePr>
          <p:nvPr>
            <p:custDataLst>
              <p:tags r:id="rId1"/>
            </p:custDataLst>
            <p:extLst>
              <p:ext uri="{D42A27DB-BD31-4B8C-83A1-F6EECF244321}">
                <p14:modId xmlns:p14="http://schemas.microsoft.com/office/powerpoint/2010/main" val="879652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think-cell data - do not delete" hidden="1">
                        <a:extLst>
                          <a:ext uri="{FF2B5EF4-FFF2-40B4-BE49-F238E27FC236}">
                            <a16:creationId xmlns:a16="http://schemas.microsoft.com/office/drawing/2014/main" id="{F05755EA-BC14-4636-4CFB-DD33F1EC1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ED6EB8B-D65C-3BA4-F134-E6495C709A90}"/>
              </a:ext>
            </a:extLst>
          </p:cNvPr>
          <p:cNvSpPr>
            <a:spLocks noGrp="1"/>
          </p:cNvSpPr>
          <p:nvPr>
            <p:ph type="title"/>
          </p:nvPr>
        </p:nvSpPr>
        <p:spPr/>
        <p:txBody>
          <a:bodyPr vert="horz"/>
          <a:lstStyle/>
          <a:p>
            <a:r>
              <a:rPr lang="de-DE" dirty="0"/>
              <a:t>CAMARA - </a:t>
            </a:r>
            <a:r>
              <a:rPr lang="de-DE" dirty="0" err="1"/>
              <a:t>Collaboration</a:t>
            </a:r>
            <a:r>
              <a:rPr lang="de-DE" dirty="0"/>
              <a:t> </a:t>
            </a:r>
            <a:r>
              <a:rPr lang="de-DE" dirty="0" err="1"/>
              <a:t>with</a:t>
            </a:r>
            <a:br>
              <a:rPr lang="de-DE" dirty="0"/>
            </a:br>
            <a:r>
              <a:rPr lang="de-DE" dirty="0"/>
              <a:t>GSMA Open Gateway</a:t>
            </a:r>
          </a:p>
        </p:txBody>
      </p:sp>
      <p:pic>
        <p:nvPicPr>
          <p:cNvPr id="5" name="Grafik 4">
            <a:extLst>
              <a:ext uri="{FF2B5EF4-FFF2-40B4-BE49-F238E27FC236}">
                <a16:creationId xmlns:a16="http://schemas.microsoft.com/office/drawing/2014/main" id="{9A6BF7CC-BB5D-D0D6-0C68-94B00EA83962}"/>
              </a:ext>
            </a:extLst>
          </p:cNvPr>
          <p:cNvPicPr>
            <a:picLocks noChangeAspect="1"/>
          </p:cNvPicPr>
          <p:nvPr/>
        </p:nvPicPr>
        <p:blipFill>
          <a:blip r:embed="rId5"/>
          <a:stretch>
            <a:fillRect/>
          </a:stretch>
        </p:blipFill>
        <p:spPr>
          <a:xfrm>
            <a:off x="1831543" y="1737360"/>
            <a:ext cx="7858987" cy="4334426"/>
          </a:xfrm>
          <a:prstGeom prst="rect">
            <a:avLst/>
          </a:prstGeom>
        </p:spPr>
      </p:pic>
    </p:spTree>
    <p:extLst>
      <p:ext uri="{BB962C8B-B14F-4D97-AF65-F5344CB8AC3E}">
        <p14:creationId xmlns:p14="http://schemas.microsoft.com/office/powerpoint/2010/main" val="1195843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722541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50" name="Gruppieren 49">
            <a:extLst>
              <a:ext uri="{FF2B5EF4-FFF2-40B4-BE49-F238E27FC236}">
                <a16:creationId xmlns:a16="http://schemas.microsoft.com/office/drawing/2014/main" id="{737FDBD5-86FE-9FBD-D5DE-03DA6C74D3C6}"/>
              </a:ext>
            </a:extLst>
          </p:cNvPr>
          <p:cNvGrpSpPr/>
          <p:nvPr/>
        </p:nvGrpSpPr>
        <p:grpSpPr>
          <a:xfrm>
            <a:off x="5616452" y="1891768"/>
            <a:ext cx="2023776" cy="4382088"/>
            <a:chOff x="5664466" y="1891768"/>
            <a:chExt cx="2023776" cy="4382088"/>
          </a:xfrm>
        </p:grpSpPr>
        <p:sp>
          <p:nvSpPr>
            <p:cNvPr id="14" name="Rectangle: Rounded Corners 13">
              <a:extLst>
                <a:ext uri="{FF2B5EF4-FFF2-40B4-BE49-F238E27FC236}">
                  <a16:creationId xmlns:a16="http://schemas.microsoft.com/office/drawing/2014/main" id="{D0BD93B7-6F02-38FE-212E-B5265A99144C}"/>
                </a:ext>
              </a:extLst>
            </p:cNvPr>
            <p:cNvSpPr/>
            <p:nvPr/>
          </p:nvSpPr>
          <p:spPr>
            <a:xfrm>
              <a:off x="5866354"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5664466" y="3967800"/>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 and manage network and compute resources for an application</a:t>
              </a:r>
            </a:p>
          </p:txBody>
        </p:sp>
        <p:sp>
          <p:nvSpPr>
            <p:cNvPr id="34" name="TextBox 30">
              <a:extLst>
                <a:ext uri="{FF2B5EF4-FFF2-40B4-BE49-F238E27FC236}">
                  <a16:creationId xmlns:a16="http://schemas.microsoft.com/office/drawing/2014/main" id="{3D039C03-409B-6CB1-C3B7-C4D8E78F6A2A}"/>
                </a:ext>
              </a:extLst>
            </p:cNvPr>
            <p:cNvSpPr txBox="1"/>
            <p:nvPr/>
          </p:nvSpPr>
          <p:spPr>
            <a:xfrm>
              <a:off x="5676685"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Establish web-based communication by clicking an object</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5866354"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5783932"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a:t>
              </a:r>
            </a:p>
            <a:p>
              <a:pPr algn="ctr"/>
              <a:r>
                <a:rPr lang="en-US" sz="1200" dirty="0">
                  <a:latin typeface="Montserrat Light" panose="00000400000000000000" pitchFamily="2" charset="0"/>
                  <a:cs typeface="Arial" panose="020B0604020202020204" pitchFamily="34" charset="0"/>
                </a:rPr>
                <a:t>verify the phone number of the connected device</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5866354"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Click to Dial</a:t>
              </a:r>
            </a:p>
          </p:txBody>
        </p:sp>
      </p:grpSp>
      <p:grpSp>
        <p:nvGrpSpPr>
          <p:cNvPr id="51" name="Gruppieren 50">
            <a:extLst>
              <a:ext uri="{FF2B5EF4-FFF2-40B4-BE49-F238E27FC236}">
                <a16:creationId xmlns:a16="http://schemas.microsoft.com/office/drawing/2014/main" id="{7D585FB8-8C1F-D322-D402-A5F12E1E05EB}"/>
              </a:ext>
            </a:extLst>
          </p:cNvPr>
          <p:cNvGrpSpPr/>
          <p:nvPr/>
        </p:nvGrpSpPr>
        <p:grpSpPr>
          <a:xfrm>
            <a:off x="7434987" y="1891768"/>
            <a:ext cx="1999338" cy="4197422"/>
            <a:chOff x="7513666" y="1891768"/>
            <a:chExt cx="1999338" cy="4197422"/>
          </a:xfrm>
        </p:grpSpPr>
        <p:sp>
          <p:nvSpPr>
            <p:cNvPr id="31" name="Rectangle: Rounded Corners 17">
              <a:extLst>
                <a:ext uri="{FF2B5EF4-FFF2-40B4-BE49-F238E27FC236}">
                  <a16:creationId xmlns:a16="http://schemas.microsoft.com/office/drawing/2014/main" id="{75599883-A142-C2DA-D71D-CD2688BE7EB4}"/>
                </a:ext>
              </a:extLst>
            </p:cNvPr>
            <p:cNvSpPr/>
            <p:nvPr/>
          </p:nvSpPr>
          <p:spPr>
            <a:xfrm>
              <a:off x="770333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Connectivity Insights</a:t>
              </a:r>
            </a:p>
          </p:txBody>
        </p:sp>
        <p:sp>
          <p:nvSpPr>
            <p:cNvPr id="32" name="TextBox 30">
              <a:extLst>
                <a:ext uri="{FF2B5EF4-FFF2-40B4-BE49-F238E27FC236}">
                  <a16:creationId xmlns:a16="http://schemas.microsoft.com/office/drawing/2014/main" id="{2195EE94-68F9-6F60-9E24-CA2616ACD82B}"/>
                </a:ext>
              </a:extLst>
            </p:cNvPr>
            <p:cNvSpPr txBox="1"/>
            <p:nvPr/>
          </p:nvSpPr>
          <p:spPr>
            <a:xfrm>
              <a:off x="7513666"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Alerts the consumers if and when the QoS threshold has breached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7703335"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7578783" y="5442859"/>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To offer secure user authentication to service providers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7703335"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Home Devices </a:t>
              </a:r>
              <a:r>
                <a:rPr lang="en-US" sz="1400" dirty="0" err="1">
                  <a:solidFill>
                    <a:srgbClr val="FFFFFF"/>
                  </a:solidFill>
                  <a:latin typeface="Montserrat SemiBold" panose="00000700000000000000" pitchFamily="2" charset="0"/>
                  <a:cs typeface="Arial" panose="020B0604020202020204" pitchFamily="34" charset="0"/>
                </a:rPr>
                <a:t>QoD</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7578783" y="3967800"/>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Request prioritization of traffic on a specific device on the home network</a:t>
              </a:r>
            </a:p>
          </p:txBody>
        </p:sp>
      </p:grpSp>
      <p:grpSp>
        <p:nvGrpSpPr>
          <p:cNvPr id="43" name="Gruppieren 42">
            <a:extLst>
              <a:ext uri="{FF2B5EF4-FFF2-40B4-BE49-F238E27FC236}">
                <a16:creationId xmlns:a16="http://schemas.microsoft.com/office/drawing/2014/main" id="{B62A8069-3853-6C23-6E8F-3F429777A20E}"/>
              </a:ext>
            </a:extLst>
          </p:cNvPr>
          <p:cNvGrpSpPr/>
          <p:nvPr/>
        </p:nvGrpSpPr>
        <p:grpSpPr>
          <a:xfrm>
            <a:off x="3827495" y="1891768"/>
            <a:ext cx="1968560" cy="4382088"/>
            <a:chOff x="3892223" y="1891768"/>
            <a:chExt cx="1968560" cy="4382088"/>
          </a:xfrm>
        </p:grpSpPr>
        <p:sp>
          <p:nvSpPr>
            <p:cNvPr id="35" name="Rectangle: Rounded Corners 20">
              <a:extLst>
                <a:ext uri="{FF2B5EF4-FFF2-40B4-BE49-F238E27FC236}">
                  <a16:creationId xmlns:a16="http://schemas.microsoft.com/office/drawing/2014/main" id="{2B5BE03B-32B6-51BB-93EA-3C7344857AB2}"/>
                </a:ext>
              </a:extLst>
            </p:cNvPr>
            <p:cNvSpPr/>
            <p:nvPr/>
          </p:nvSpPr>
          <p:spPr>
            <a:xfrm>
              <a:off x="4066503"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3984081"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if the MSISDN has had a change of device in the last 30 days</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406650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Carrier Billing</a:t>
              </a:r>
            </a:p>
            <a:p>
              <a:pPr algn="ctr"/>
              <a:r>
                <a:rPr lang="en-US" sz="1400" dirty="0" err="1">
                  <a:solidFill>
                    <a:srgbClr val="FFFFFF"/>
                  </a:solidFill>
                  <a:latin typeface="Montserrat SemiBold" panose="00000700000000000000" pitchFamily="2" charset="0"/>
                  <a:cs typeface="Arial" panose="020B0604020202020204" pitchFamily="34" charset="0"/>
                </a:rPr>
                <a:t>CheckOut</a:t>
              </a:r>
              <a:endParaRPr lang="en-US" sz="1400" dirty="0">
                <a:solidFill>
                  <a:srgbClr val="FFFFFF"/>
                </a:solidFill>
                <a:latin typeface="Montserrat SemiBold" panose="00000700000000000000" pitchFamily="2" charset="0"/>
                <a:cs typeface="Arial"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3892223" y="2506838"/>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Purchase, pay, and follow up on fulfilment of products </a:t>
              </a:r>
            </a:p>
          </p:txBody>
        </p:sp>
        <p:sp>
          <p:nvSpPr>
            <p:cNvPr id="44" name="Rectangle: Rounded Corners 10">
              <a:extLst>
                <a:ext uri="{FF2B5EF4-FFF2-40B4-BE49-F238E27FC236}">
                  <a16:creationId xmlns:a16="http://schemas.microsoft.com/office/drawing/2014/main" id="{5D4DEE47-205E-4B5B-A005-8A1DCFBEACB9}"/>
                </a:ext>
              </a:extLst>
            </p:cNvPr>
            <p:cNvSpPr/>
            <p:nvPr/>
          </p:nvSpPr>
          <p:spPr>
            <a:xfrm>
              <a:off x="4066503"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Network Slice Booking</a:t>
              </a:r>
            </a:p>
          </p:txBody>
        </p:sp>
        <p:sp>
          <p:nvSpPr>
            <p:cNvPr id="45" name="TextBox 11">
              <a:extLst>
                <a:ext uri="{FF2B5EF4-FFF2-40B4-BE49-F238E27FC236}">
                  <a16:creationId xmlns:a16="http://schemas.microsoft.com/office/drawing/2014/main" id="{20E242E9-598B-F63B-660C-93B4E3AA7191}"/>
                </a:ext>
              </a:extLst>
            </p:cNvPr>
            <p:cNvSpPr txBox="1"/>
            <p:nvPr/>
          </p:nvSpPr>
          <p:spPr>
            <a:xfrm>
              <a:off x="3984081"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Reserve, dynamically provision, query, dynamically delete a slice</a:t>
              </a:r>
            </a:p>
          </p:txBody>
        </p:sp>
      </p:grpSp>
      <p:grpSp>
        <p:nvGrpSpPr>
          <p:cNvPr id="52" name="Gruppieren 51">
            <a:extLst>
              <a:ext uri="{FF2B5EF4-FFF2-40B4-BE49-F238E27FC236}">
                <a16:creationId xmlns:a16="http://schemas.microsoft.com/office/drawing/2014/main" id="{33FFF99A-3636-B6B7-F83C-DA031DF82A93}"/>
              </a:ext>
            </a:extLst>
          </p:cNvPr>
          <p:cNvGrpSpPr/>
          <p:nvPr/>
        </p:nvGrpSpPr>
        <p:grpSpPr>
          <a:xfrm>
            <a:off x="9246178" y="1891768"/>
            <a:ext cx="2023776" cy="4382088"/>
            <a:chOff x="9306000" y="1891768"/>
            <a:chExt cx="2023776" cy="4382088"/>
          </a:xfrm>
        </p:grpSpPr>
        <p:sp>
          <p:nvSpPr>
            <p:cNvPr id="16" name="Rectangle: Rounded Corners 17">
              <a:extLst>
                <a:ext uri="{FF2B5EF4-FFF2-40B4-BE49-F238E27FC236}">
                  <a16:creationId xmlns:a16="http://schemas.microsoft.com/office/drawing/2014/main" id="{34B33FF2-7C22-61F1-97AF-BAA2A65A59C8}"/>
                </a:ext>
              </a:extLst>
            </p:cNvPr>
            <p:cNvSpPr/>
            <p:nvPr/>
          </p:nvSpPr>
          <p:spPr>
            <a:xfrm>
              <a:off x="9507888"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9318219" y="2506838"/>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identity of the subscribers’ device</a:t>
              </a:r>
            </a:p>
          </p:txBody>
        </p:sp>
        <p:sp>
          <p:nvSpPr>
            <p:cNvPr id="8" name="TextBox 8">
              <a:extLst>
                <a:ext uri="{FF2B5EF4-FFF2-40B4-BE49-F238E27FC236}">
                  <a16:creationId xmlns:a16="http://schemas.microsoft.com/office/drawing/2014/main" id="{0A953785-E519-78B6-ED8D-7943015B543B}"/>
                </a:ext>
              </a:extLst>
            </p:cNvPr>
            <p:cNvSpPr txBox="1"/>
            <p:nvPr/>
          </p:nvSpPr>
          <p:spPr>
            <a:xfrm>
              <a:off x="9306000" y="5442859"/>
              <a:ext cx="2023776" cy="830997"/>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9507888"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Population Density Data</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9507888"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9425466"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service providers to validate user information with operators</a:t>
              </a:r>
            </a:p>
          </p:txBody>
        </p:sp>
      </p:grpSp>
      <p:grpSp>
        <p:nvGrpSpPr>
          <p:cNvPr id="42" name="Gruppieren 41">
            <a:extLst>
              <a:ext uri="{FF2B5EF4-FFF2-40B4-BE49-F238E27FC236}">
                <a16:creationId xmlns:a16="http://schemas.microsoft.com/office/drawing/2014/main" id="{D1EECB81-10E4-AA4A-17A4-76C9D2EE2E6B}"/>
              </a:ext>
            </a:extLst>
          </p:cNvPr>
          <p:cNvGrpSpPr/>
          <p:nvPr/>
        </p:nvGrpSpPr>
        <p:grpSpPr>
          <a:xfrm>
            <a:off x="2111155" y="1891768"/>
            <a:ext cx="1784845" cy="4197422"/>
            <a:chOff x="2134824" y="1891768"/>
            <a:chExt cx="1784845" cy="4197422"/>
          </a:xfrm>
        </p:grpSpPr>
        <p:sp>
          <p:nvSpPr>
            <p:cNvPr id="19" name="Rectangle: Rounded Corners 20">
              <a:extLst>
                <a:ext uri="{FF2B5EF4-FFF2-40B4-BE49-F238E27FC236}">
                  <a16:creationId xmlns:a16="http://schemas.microsoft.com/office/drawing/2014/main" id="{CFA1CDE9-EEE8-135D-531C-EAC4CA999B8F}"/>
                </a:ext>
              </a:extLst>
            </p:cNvPr>
            <p:cNvSpPr/>
            <p:nvPr/>
          </p:nvSpPr>
          <p:spPr>
            <a:xfrm>
              <a:off x="221724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2134824"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network  connection and roaming status of a device</a:t>
              </a:r>
            </a:p>
          </p:txBody>
        </p:sp>
        <p:sp>
          <p:nvSpPr>
            <p:cNvPr id="46" name="Rectangle: Rounded Corners 15">
              <a:extLst>
                <a:ext uri="{FF2B5EF4-FFF2-40B4-BE49-F238E27FC236}">
                  <a16:creationId xmlns:a16="http://schemas.microsoft.com/office/drawing/2014/main" id="{D209C1E5-D584-364F-58E5-F1F13B831965}"/>
                </a:ext>
              </a:extLst>
            </p:cNvPr>
            <p:cNvSpPr/>
            <p:nvPr/>
          </p:nvSpPr>
          <p:spPr>
            <a:xfrm>
              <a:off x="221724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Call Forwarding Signal</a:t>
              </a:r>
            </a:p>
          </p:txBody>
        </p:sp>
        <p:sp>
          <p:nvSpPr>
            <p:cNvPr id="47" name="TextBox 31">
              <a:extLst>
                <a:ext uri="{FF2B5EF4-FFF2-40B4-BE49-F238E27FC236}">
                  <a16:creationId xmlns:a16="http://schemas.microsoft.com/office/drawing/2014/main" id="{EB1B38EB-B2D4-0DB3-70F5-877E1C546868}"/>
                </a:ext>
              </a:extLst>
            </p:cNvPr>
            <p:cNvSpPr txBox="1"/>
            <p:nvPr/>
          </p:nvSpPr>
          <p:spPr>
            <a:xfrm>
              <a:off x="2278470" y="2506838"/>
              <a:ext cx="1497552"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Determine if a “call forwarding” service is enabled</a:t>
              </a:r>
            </a:p>
          </p:txBody>
        </p:sp>
        <p:sp>
          <p:nvSpPr>
            <p:cNvPr id="6" name="Rectangle: Rounded Corners 10">
              <a:extLst>
                <a:ext uri="{FF2B5EF4-FFF2-40B4-BE49-F238E27FC236}">
                  <a16:creationId xmlns:a16="http://schemas.microsoft.com/office/drawing/2014/main" id="{E3A8DFF4-0DFB-F959-D3BC-C4061907A794}"/>
                </a:ext>
              </a:extLst>
            </p:cNvPr>
            <p:cNvSpPr/>
            <p:nvPr/>
          </p:nvSpPr>
          <p:spPr>
            <a:xfrm>
              <a:off x="221724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Network Access Management</a:t>
              </a:r>
            </a:p>
          </p:txBody>
        </p:sp>
        <p:sp>
          <p:nvSpPr>
            <p:cNvPr id="7" name="TextBox 11">
              <a:extLst>
                <a:ext uri="{FF2B5EF4-FFF2-40B4-BE49-F238E27FC236}">
                  <a16:creationId xmlns:a16="http://schemas.microsoft.com/office/drawing/2014/main" id="{E10694B0-BB67-9AE7-25D7-1D1963A193C3}"/>
                </a:ext>
              </a:extLst>
            </p:cNvPr>
            <p:cNvSpPr txBox="1"/>
            <p:nvPr/>
          </p:nvSpPr>
          <p:spPr>
            <a:xfrm>
              <a:off x="2134824" y="544285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fixed devices that reside at customer premises</a:t>
              </a:r>
            </a:p>
          </p:txBody>
        </p:sp>
      </p:grpSp>
      <p:grpSp>
        <p:nvGrpSpPr>
          <p:cNvPr id="39" name="Gruppieren 38">
            <a:extLst>
              <a:ext uri="{FF2B5EF4-FFF2-40B4-BE49-F238E27FC236}">
                <a16:creationId xmlns:a16="http://schemas.microsoft.com/office/drawing/2014/main" id="{167DB069-1BFE-BDCA-D796-9DBB1BF1236D}"/>
              </a:ext>
            </a:extLst>
          </p:cNvPr>
          <p:cNvGrpSpPr/>
          <p:nvPr/>
        </p:nvGrpSpPr>
        <p:grpSpPr>
          <a:xfrm>
            <a:off x="155458" y="1842531"/>
            <a:ext cx="2101116" cy="4431325"/>
            <a:chOff x="155458" y="1842531"/>
            <a:chExt cx="2101116" cy="4431325"/>
          </a:xfrm>
        </p:grpSpPr>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Arial" panose="020B0604020202020204" pitchFamily="34" charset="0"/>
                </a:rPr>
                <a:t>Anonymised</a:t>
              </a:r>
              <a:r>
                <a:rPr lang="en-US" sz="1600" dirty="0">
                  <a:solidFill>
                    <a:srgbClr val="FFFFFF"/>
                  </a:solidFill>
                  <a:latin typeface="Montserrat SemiBold" panose="00000700000000000000" pitchFamily="2" charset="0"/>
                  <a:cs typeface="Arial"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39601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1736" y="2506838"/>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Manage a blockchain public address associated to a phone number</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39601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Device </a:t>
              </a:r>
            </a:p>
            <a:p>
              <a:pPr algn="ctr"/>
              <a:r>
                <a:rPr lang="en-US" sz="1400" dirty="0">
                  <a:solidFill>
                    <a:srgbClr val="FFFFFF"/>
                  </a:solidFill>
                  <a:latin typeface="Montserrat SemiBold" panose="00000700000000000000" pitchFamily="2" charset="0"/>
                  <a:cs typeface="Arial"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457240" y="3967800"/>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Check the location of a device</a:t>
              </a:r>
            </a:p>
          </p:txBody>
        </p:sp>
        <p:sp>
          <p:nvSpPr>
            <p:cNvPr id="37" name="Rectangle: Rounded Corners 10">
              <a:extLst>
                <a:ext uri="{FF2B5EF4-FFF2-40B4-BE49-F238E27FC236}">
                  <a16:creationId xmlns:a16="http://schemas.microsoft.com/office/drawing/2014/main" id="{845C8F5E-9E74-433D-C770-AF3CAAD4FD83}"/>
                </a:ext>
              </a:extLst>
            </p:cNvPr>
            <p:cNvSpPr/>
            <p:nvPr/>
          </p:nvSpPr>
          <p:spPr>
            <a:xfrm>
              <a:off x="39601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Location Insights</a:t>
              </a:r>
            </a:p>
          </p:txBody>
        </p:sp>
        <p:sp>
          <p:nvSpPr>
            <p:cNvPr id="38" name="TextBox 11">
              <a:extLst>
                <a:ext uri="{FF2B5EF4-FFF2-40B4-BE49-F238E27FC236}">
                  <a16:creationId xmlns:a16="http://schemas.microsoft.com/office/drawing/2014/main" id="{C8C1DC87-E639-74CC-982A-4BABAC49964B}"/>
                </a:ext>
              </a:extLst>
            </p:cNvPr>
            <p:cNvSpPr txBox="1"/>
            <p:nvPr/>
          </p:nvSpPr>
          <p:spPr>
            <a:xfrm>
              <a:off x="313594"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Give insights to the home area and latest location of a device</a:t>
              </a:r>
            </a:p>
          </p:txBody>
        </p:sp>
      </p:grpSp>
    </p:spTree>
    <p:extLst>
      <p:ext uri="{BB962C8B-B14F-4D97-AF65-F5344CB8AC3E}">
        <p14:creationId xmlns:p14="http://schemas.microsoft.com/office/powerpoint/2010/main" val="1414803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31310746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grpSp>
        <p:nvGrpSpPr>
          <p:cNvPr id="33" name="Gruppieren 32">
            <a:extLst>
              <a:ext uri="{FF2B5EF4-FFF2-40B4-BE49-F238E27FC236}">
                <a16:creationId xmlns:a16="http://schemas.microsoft.com/office/drawing/2014/main" id="{5027A944-085C-05FB-CB4E-672AA3F94D22}"/>
              </a:ext>
            </a:extLst>
          </p:cNvPr>
          <p:cNvGrpSpPr/>
          <p:nvPr/>
        </p:nvGrpSpPr>
        <p:grpSpPr>
          <a:xfrm>
            <a:off x="3818926" y="1887285"/>
            <a:ext cx="2023776" cy="4450621"/>
            <a:chOff x="3818926" y="1887285"/>
            <a:chExt cx="2023776" cy="4450621"/>
          </a:xfrm>
        </p:grpSpPr>
        <p:sp>
          <p:nvSpPr>
            <p:cNvPr id="8" name="TextBox 8">
              <a:extLst>
                <a:ext uri="{FF2B5EF4-FFF2-40B4-BE49-F238E27FC236}">
                  <a16:creationId xmlns:a16="http://schemas.microsoft.com/office/drawing/2014/main" id="{0A953785-E519-78B6-ED8D-7943015B543B}"/>
                </a:ext>
              </a:extLst>
            </p:cNvPr>
            <p:cNvSpPr txBox="1"/>
            <p:nvPr/>
          </p:nvSpPr>
          <p:spPr>
            <a:xfrm>
              <a:off x="3818926" y="4057657"/>
              <a:ext cx="2023776" cy="646331"/>
            </a:xfrm>
            <a:prstGeom prst="rect">
              <a:avLst/>
            </a:prstGeom>
            <a:noFill/>
          </p:spPr>
          <p:txBody>
            <a:bodyPr wrap="square" rtlCol="0">
              <a:spAutoFit/>
            </a:bodyPr>
            <a:lstStyle>
              <a:defPPr>
                <a:defRPr lang="de-DE"/>
              </a:defPPr>
              <a:lvl1pPr algn="ctr">
                <a:defRPr sz="1100">
                  <a:latin typeface="FlexoSoft" panose="02000000000000000000" pitchFamily="2" charset="0"/>
                  <a:cs typeface="Arial"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4020814"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Site to Cloud VPN</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4020814"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3938392"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Add real-time communication capabilities to  applications</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20814"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896262" y="2502748"/>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Send SMS to the destination address(es)</a:t>
              </a:r>
            </a:p>
          </p:txBody>
        </p:sp>
      </p:grpSp>
      <p:grpSp>
        <p:nvGrpSpPr>
          <p:cNvPr id="34" name="Gruppieren 33">
            <a:extLst>
              <a:ext uri="{FF2B5EF4-FFF2-40B4-BE49-F238E27FC236}">
                <a16:creationId xmlns:a16="http://schemas.microsoft.com/office/drawing/2014/main" id="{22B67F4A-B510-99A5-DABA-4B5ECD342D68}"/>
              </a:ext>
            </a:extLst>
          </p:cNvPr>
          <p:cNvGrpSpPr/>
          <p:nvPr/>
        </p:nvGrpSpPr>
        <p:grpSpPr>
          <a:xfrm>
            <a:off x="5935227" y="2925614"/>
            <a:ext cx="1784845" cy="2803059"/>
            <a:chOff x="5935227" y="2703421"/>
            <a:chExt cx="1784845" cy="2803059"/>
          </a:xfrm>
        </p:grpSpPr>
        <p:sp>
          <p:nvSpPr>
            <p:cNvPr id="16" name="Rectangle: Rounded Corners 7">
              <a:extLst>
                <a:ext uri="{FF2B5EF4-FFF2-40B4-BE49-F238E27FC236}">
                  <a16:creationId xmlns:a16="http://schemas.microsoft.com/office/drawing/2014/main" id="{2E6D94AB-9BC0-BC14-8E5B-5F6EE63F0E80}"/>
                </a:ext>
              </a:extLst>
            </p:cNvPr>
            <p:cNvSpPr/>
            <p:nvPr/>
          </p:nvSpPr>
          <p:spPr>
            <a:xfrm>
              <a:off x="601764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Marketing / Outreach</a:t>
              </a:r>
            </a:p>
          </p:txBody>
        </p:sp>
        <p:sp>
          <p:nvSpPr>
            <p:cNvPr id="17" name="TextBox 2">
              <a:extLst>
                <a:ext uri="{FF2B5EF4-FFF2-40B4-BE49-F238E27FC236}">
                  <a16:creationId xmlns:a16="http://schemas.microsoft.com/office/drawing/2014/main" id="{04455D39-231A-8ED3-5065-62FA885845A8}"/>
                </a:ext>
              </a:extLst>
            </p:cNvPr>
            <p:cNvSpPr txBox="1"/>
            <p:nvPr/>
          </p:nvSpPr>
          <p:spPr>
            <a:xfrm>
              <a:off x="5935227" y="486014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Plans and performs marketing activities for CAMARA</a:t>
              </a:r>
            </a:p>
          </p:txBody>
        </p:sp>
        <p:sp>
          <p:nvSpPr>
            <p:cNvPr id="18" name="Rectangle: Rounded Corners 7">
              <a:extLst>
                <a:ext uri="{FF2B5EF4-FFF2-40B4-BE49-F238E27FC236}">
                  <a16:creationId xmlns:a16="http://schemas.microsoft.com/office/drawing/2014/main" id="{36E54976-FB50-4698-6B80-46B4790D2845}"/>
                </a:ext>
              </a:extLst>
            </p:cNvPr>
            <p:cNvSpPr/>
            <p:nvPr/>
          </p:nvSpPr>
          <p:spPr>
            <a:xfrm>
              <a:off x="601764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API Backlog</a:t>
              </a:r>
            </a:p>
          </p:txBody>
        </p:sp>
        <p:sp>
          <p:nvSpPr>
            <p:cNvPr id="19" name="TextBox 2">
              <a:extLst>
                <a:ext uri="{FF2B5EF4-FFF2-40B4-BE49-F238E27FC236}">
                  <a16:creationId xmlns:a16="http://schemas.microsoft.com/office/drawing/2014/main" id="{1854EA96-3469-7C37-3526-98991D605AF8}"/>
                </a:ext>
              </a:extLst>
            </p:cNvPr>
            <p:cNvSpPr txBox="1"/>
            <p:nvPr/>
          </p:nvSpPr>
          <p:spPr>
            <a:xfrm>
              <a:off x="5935227" y="3318884"/>
              <a:ext cx="1784845" cy="461665"/>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Maintains the API Backlog for CAMARA</a:t>
              </a:r>
            </a:p>
          </p:txBody>
        </p:sp>
      </p:grpSp>
      <p:sp>
        <p:nvSpPr>
          <p:cNvPr id="20" name="Textfeld 19">
            <a:extLst>
              <a:ext uri="{FF2B5EF4-FFF2-40B4-BE49-F238E27FC236}">
                <a16:creationId xmlns:a16="http://schemas.microsoft.com/office/drawing/2014/main" id="{7CB39A05-631F-2594-9D98-6361AC2FD47F}"/>
              </a:ext>
            </a:extLst>
          </p:cNvPr>
          <p:cNvSpPr txBox="1"/>
          <p:nvPr/>
        </p:nvSpPr>
        <p:spPr>
          <a:xfrm>
            <a:off x="6975793" y="2332943"/>
            <a:ext cx="3347391" cy="369332"/>
          </a:xfrm>
          <a:prstGeom prst="rect">
            <a:avLst/>
          </a:prstGeom>
          <a:noFill/>
        </p:spPr>
        <p:txBody>
          <a:bodyPr wrap="none" rtlCol="0">
            <a:spAutoFit/>
          </a:bodyPr>
          <a:lstStyle/>
          <a:p>
            <a:r>
              <a:rPr lang="de-DE" dirty="0">
                <a:latin typeface="Montserrat SemiBold" panose="00000700000000000000" pitchFamily="2" charset="0"/>
              </a:rPr>
              <a:t>CAMARA Working Groups</a:t>
            </a:r>
          </a:p>
        </p:txBody>
      </p:sp>
      <p:grpSp>
        <p:nvGrpSpPr>
          <p:cNvPr id="35" name="Gruppieren 34">
            <a:extLst>
              <a:ext uri="{FF2B5EF4-FFF2-40B4-BE49-F238E27FC236}">
                <a16:creationId xmlns:a16="http://schemas.microsoft.com/office/drawing/2014/main" id="{DB5F4641-5277-34DE-C7F4-6E862F14488D}"/>
              </a:ext>
            </a:extLst>
          </p:cNvPr>
          <p:cNvGrpSpPr/>
          <p:nvPr/>
        </p:nvGrpSpPr>
        <p:grpSpPr>
          <a:xfrm>
            <a:off x="7714937" y="2925614"/>
            <a:ext cx="1869104" cy="2987725"/>
            <a:chOff x="7714937" y="2703421"/>
            <a:chExt cx="1869104" cy="2987725"/>
          </a:xfrm>
        </p:grpSpPr>
        <p:sp>
          <p:nvSpPr>
            <p:cNvPr id="14" name="Rectangle: Rounded Corners 14">
              <a:extLst>
                <a:ext uri="{FF2B5EF4-FFF2-40B4-BE49-F238E27FC236}">
                  <a16:creationId xmlns:a16="http://schemas.microsoft.com/office/drawing/2014/main" id="{9CC71DF1-789C-D16F-980C-DB6708702552}"/>
                </a:ext>
              </a:extLst>
            </p:cNvPr>
            <p:cNvSpPr/>
            <p:nvPr/>
          </p:nvSpPr>
          <p:spPr>
            <a:xfrm>
              <a:off x="783948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Release Management</a:t>
              </a:r>
            </a:p>
          </p:txBody>
        </p:sp>
        <p:sp>
          <p:nvSpPr>
            <p:cNvPr id="15" name="TextBox 36">
              <a:extLst>
                <a:ext uri="{FF2B5EF4-FFF2-40B4-BE49-F238E27FC236}">
                  <a16:creationId xmlns:a16="http://schemas.microsoft.com/office/drawing/2014/main" id="{67820009-84FC-7CAF-F2EE-D53126E85A07}"/>
                </a:ext>
              </a:extLst>
            </p:cNvPr>
            <p:cNvSpPr txBox="1"/>
            <p:nvPr/>
          </p:nvSpPr>
          <p:spPr>
            <a:xfrm>
              <a:off x="7714937" y="4860149"/>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 Guidelines and assets for Release Management in CAMARA</a:t>
              </a:r>
            </a:p>
          </p:txBody>
        </p:sp>
        <p:sp>
          <p:nvSpPr>
            <p:cNvPr id="21" name="Rectangle: Rounded Corners 7">
              <a:extLst>
                <a:ext uri="{FF2B5EF4-FFF2-40B4-BE49-F238E27FC236}">
                  <a16:creationId xmlns:a16="http://schemas.microsoft.com/office/drawing/2014/main" id="{83A89F70-937B-09FE-43B7-BD4021EA5DCA}"/>
                </a:ext>
              </a:extLst>
            </p:cNvPr>
            <p:cNvSpPr/>
            <p:nvPr/>
          </p:nvSpPr>
          <p:spPr>
            <a:xfrm>
              <a:off x="783948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Common-</a:t>
              </a:r>
              <a:r>
                <a:rPr lang="en-US" sz="1400" b="1" dirty="0" err="1">
                  <a:solidFill>
                    <a:srgbClr val="FFFFFF"/>
                  </a:solidFill>
                  <a:latin typeface="Montserrat SemiBold" panose="00000700000000000000" pitchFamily="2" charset="0"/>
                  <a:cs typeface="Arial" panose="020B0604020202020204" pitchFamily="34" charset="0"/>
                </a:rPr>
                <a:t>alities</a:t>
              </a:r>
              <a:endParaRPr lang="en-US" sz="1400" b="1" dirty="0">
                <a:solidFill>
                  <a:srgbClr val="FFFFFF"/>
                </a:solidFill>
                <a:latin typeface="Montserrat SemiBold" panose="00000700000000000000" pitchFamily="2" charset="0"/>
                <a:cs typeface="Arial" panose="020B0604020202020204" pitchFamily="34" charset="0"/>
              </a:endParaRPr>
            </a:p>
          </p:txBody>
        </p:sp>
        <p:sp>
          <p:nvSpPr>
            <p:cNvPr id="22" name="TextBox 2">
              <a:extLst>
                <a:ext uri="{FF2B5EF4-FFF2-40B4-BE49-F238E27FC236}">
                  <a16:creationId xmlns:a16="http://schemas.microsoft.com/office/drawing/2014/main" id="{AD6D7BA3-5FA5-83F1-2C77-2E911D2BCDB7}"/>
                </a:ext>
              </a:extLst>
            </p:cNvPr>
            <p:cNvSpPr txBox="1"/>
            <p:nvPr/>
          </p:nvSpPr>
          <p:spPr>
            <a:xfrm>
              <a:off x="7757067"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Guidelines and assets mandatory for all CAMARA Sub Projects</a:t>
              </a:r>
            </a:p>
          </p:txBody>
        </p:sp>
      </p:grpSp>
      <p:grpSp>
        <p:nvGrpSpPr>
          <p:cNvPr id="32" name="Gruppieren 31">
            <a:extLst>
              <a:ext uri="{FF2B5EF4-FFF2-40B4-BE49-F238E27FC236}">
                <a16:creationId xmlns:a16="http://schemas.microsoft.com/office/drawing/2014/main" id="{6AC4A805-6B20-2A78-E93B-7CAFA36FE30D}"/>
              </a:ext>
            </a:extLst>
          </p:cNvPr>
          <p:cNvGrpSpPr/>
          <p:nvPr/>
        </p:nvGrpSpPr>
        <p:grpSpPr>
          <a:xfrm>
            <a:off x="2128216" y="1887285"/>
            <a:ext cx="1784845" cy="4450621"/>
            <a:chOff x="2102578" y="1887285"/>
            <a:chExt cx="1784845" cy="4450621"/>
          </a:xfrm>
        </p:grpSpPr>
        <p:sp>
          <p:nvSpPr>
            <p:cNvPr id="3" name="Rectangle: Rounded Corners 7">
              <a:extLst>
                <a:ext uri="{FF2B5EF4-FFF2-40B4-BE49-F238E27FC236}">
                  <a16:creationId xmlns:a16="http://schemas.microsoft.com/office/drawing/2014/main" id="{0B6DB95D-2FB3-33A7-68BA-7503F1C317A6}"/>
                </a:ext>
              </a:extLst>
            </p:cNvPr>
            <p:cNvSpPr/>
            <p:nvPr/>
          </p:nvSpPr>
          <p:spPr>
            <a:xfrm>
              <a:off x="218500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Region User Count</a:t>
              </a:r>
            </a:p>
          </p:txBody>
        </p:sp>
        <p:sp>
          <p:nvSpPr>
            <p:cNvPr id="4" name="TextBox 2">
              <a:extLst>
                <a:ext uri="{FF2B5EF4-FFF2-40B4-BE49-F238E27FC236}">
                  <a16:creationId xmlns:a16="http://schemas.microsoft.com/office/drawing/2014/main" id="{CF60E635-D581-0AC2-25C6-C6D3B5FAC773}"/>
                </a:ext>
              </a:extLst>
            </p:cNvPr>
            <p:cNvSpPr txBox="1"/>
            <p:nvPr/>
          </p:nvSpPr>
          <p:spPr>
            <a:xfrm>
              <a:off x="2102578"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Query the number of active users in the specified area</a:t>
              </a:r>
            </a:p>
          </p:txBody>
        </p:sp>
        <p:sp>
          <p:nvSpPr>
            <p:cNvPr id="23" name="Rectangle: Rounded Corners 10">
              <a:extLst>
                <a:ext uri="{FF2B5EF4-FFF2-40B4-BE49-F238E27FC236}">
                  <a16:creationId xmlns:a16="http://schemas.microsoft.com/office/drawing/2014/main" id="{A8F11E67-207A-B12E-FF27-2E376BBC6C65}"/>
                </a:ext>
              </a:extLst>
            </p:cNvPr>
            <p:cNvSpPr/>
            <p:nvPr/>
          </p:nvSpPr>
          <p:spPr>
            <a:xfrm>
              <a:off x="2185000"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Simple Edge Discovery</a:t>
              </a:r>
            </a:p>
          </p:txBody>
        </p:sp>
        <p:sp>
          <p:nvSpPr>
            <p:cNvPr id="24" name="TextBox 11">
              <a:extLst>
                <a:ext uri="{FF2B5EF4-FFF2-40B4-BE49-F238E27FC236}">
                  <a16:creationId xmlns:a16="http://schemas.microsoft.com/office/drawing/2014/main" id="{5D2623A8-23F9-6728-9FA0-1B573232C282}"/>
                </a:ext>
              </a:extLst>
            </p:cNvPr>
            <p:cNvSpPr txBox="1"/>
            <p:nvPr/>
          </p:nvSpPr>
          <p:spPr>
            <a:xfrm>
              <a:off x="2102578"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Discover the closest edge cloud zone to a given device</a:t>
              </a:r>
            </a:p>
          </p:txBody>
        </p:sp>
        <p:sp>
          <p:nvSpPr>
            <p:cNvPr id="25" name="Rectangle: Rounded Corners 10">
              <a:extLst>
                <a:ext uri="{FF2B5EF4-FFF2-40B4-BE49-F238E27FC236}">
                  <a16:creationId xmlns:a16="http://schemas.microsoft.com/office/drawing/2014/main" id="{BD07ED8C-EA79-03E9-C101-EB673C915CA7}"/>
                </a:ext>
              </a:extLst>
            </p:cNvPr>
            <p:cNvSpPr/>
            <p:nvPr/>
          </p:nvSpPr>
          <p:spPr>
            <a:xfrm>
              <a:off x="2185000"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Verified Caller</a:t>
              </a:r>
            </a:p>
          </p:txBody>
        </p:sp>
        <p:sp>
          <p:nvSpPr>
            <p:cNvPr id="26" name="TextBox 11">
              <a:extLst>
                <a:ext uri="{FF2B5EF4-FFF2-40B4-BE49-F238E27FC236}">
                  <a16:creationId xmlns:a16="http://schemas.microsoft.com/office/drawing/2014/main" id="{6FAAC056-E76E-477E-0895-27D79691774F}"/>
                </a:ext>
              </a:extLst>
            </p:cNvPr>
            <p:cNvSpPr txBox="1"/>
            <p:nvPr/>
          </p:nvSpPr>
          <p:spPr>
            <a:xfrm>
              <a:off x="2102578"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Show certified information on the phone before a call is answered</a:t>
              </a:r>
            </a:p>
          </p:txBody>
        </p:sp>
      </p:grpSp>
      <p:grpSp>
        <p:nvGrpSpPr>
          <p:cNvPr id="31" name="Gruppieren 30">
            <a:extLst>
              <a:ext uri="{FF2B5EF4-FFF2-40B4-BE49-F238E27FC236}">
                <a16:creationId xmlns:a16="http://schemas.microsoft.com/office/drawing/2014/main" id="{9C8A2D06-EC58-7535-0B58-2EEB2E773A87}"/>
              </a:ext>
            </a:extLst>
          </p:cNvPr>
          <p:cNvGrpSpPr/>
          <p:nvPr/>
        </p:nvGrpSpPr>
        <p:grpSpPr>
          <a:xfrm>
            <a:off x="315736" y="1887285"/>
            <a:ext cx="1784845" cy="4450621"/>
            <a:chOff x="315736" y="1887285"/>
            <a:chExt cx="1784845" cy="4450621"/>
          </a:xfrm>
        </p:grpSpPr>
        <p:sp>
          <p:nvSpPr>
            <p:cNvPr id="6" name="Rectangle: Rounded Corners 7">
              <a:extLst>
                <a:ext uri="{FF2B5EF4-FFF2-40B4-BE49-F238E27FC236}">
                  <a16:creationId xmlns:a16="http://schemas.microsoft.com/office/drawing/2014/main" id="{CE6EC7AC-C274-C712-D8C0-FDD436C12B8E}"/>
                </a:ext>
              </a:extLst>
            </p:cNvPr>
            <p:cNvSpPr/>
            <p:nvPr/>
          </p:nvSpPr>
          <p:spPr>
            <a:xfrm>
              <a:off x="398158"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315736"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get information on SIM pairing changes</a:t>
              </a:r>
            </a:p>
          </p:txBody>
        </p:sp>
        <p:sp>
          <p:nvSpPr>
            <p:cNvPr id="12" name="Rectangle: Rounded Corners 7">
              <a:extLst>
                <a:ext uri="{FF2B5EF4-FFF2-40B4-BE49-F238E27FC236}">
                  <a16:creationId xmlns:a16="http://schemas.microsoft.com/office/drawing/2014/main" id="{D0991603-5A37-37FA-F74B-C28EF6AB57DF}"/>
                </a:ext>
              </a:extLst>
            </p:cNvPr>
            <p:cNvSpPr/>
            <p:nvPr/>
          </p:nvSpPr>
          <p:spPr>
            <a:xfrm>
              <a:off x="398158"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Quality on Demand</a:t>
              </a:r>
            </a:p>
          </p:txBody>
        </p:sp>
        <p:sp>
          <p:nvSpPr>
            <p:cNvPr id="13" name="TextBox 2">
              <a:extLst>
                <a:ext uri="{FF2B5EF4-FFF2-40B4-BE49-F238E27FC236}">
                  <a16:creationId xmlns:a16="http://schemas.microsoft.com/office/drawing/2014/main" id="{544F133E-BDB2-0050-4BC3-D4C17AAA1122}"/>
                </a:ext>
              </a:extLst>
            </p:cNvPr>
            <p:cNvSpPr txBox="1"/>
            <p:nvPr/>
          </p:nvSpPr>
          <p:spPr>
            <a:xfrm>
              <a:off x="315736"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Allows users to set mobile connection quality </a:t>
              </a:r>
            </a:p>
            <a:p>
              <a:pPr algn="ctr"/>
              <a:r>
                <a:rPr lang="en-US" sz="1200" dirty="0">
                  <a:latin typeface="Montserrat Light" panose="00000400000000000000" pitchFamily="2" charset="0"/>
                  <a:cs typeface="Arial" panose="020B0604020202020204" pitchFamily="34" charset="0"/>
                </a:rPr>
                <a:t>and get notifications</a:t>
              </a:r>
            </a:p>
          </p:txBody>
        </p:sp>
        <p:sp>
          <p:nvSpPr>
            <p:cNvPr id="27" name="Rectangle: Rounded Corners 10">
              <a:extLst>
                <a:ext uri="{FF2B5EF4-FFF2-40B4-BE49-F238E27FC236}">
                  <a16:creationId xmlns:a16="http://schemas.microsoft.com/office/drawing/2014/main" id="{C630ECBC-9727-649C-6807-83F5DE012CB8}"/>
                </a:ext>
              </a:extLst>
            </p:cNvPr>
            <p:cNvSpPr/>
            <p:nvPr/>
          </p:nvSpPr>
          <p:spPr>
            <a:xfrm>
              <a:off x="398158"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Arial" panose="020B0604020202020204" pitchFamily="34" charset="0"/>
                </a:rPr>
                <a:t>Tenure</a:t>
              </a:r>
            </a:p>
          </p:txBody>
        </p:sp>
        <p:sp>
          <p:nvSpPr>
            <p:cNvPr id="28" name="TextBox 11">
              <a:extLst>
                <a:ext uri="{FF2B5EF4-FFF2-40B4-BE49-F238E27FC236}">
                  <a16:creationId xmlns:a16="http://schemas.microsoft.com/office/drawing/2014/main" id="{D5CABB43-3B6A-2F98-C5B7-AB14BCB3B625}"/>
                </a:ext>
              </a:extLst>
            </p:cNvPr>
            <p:cNvSpPr txBox="1"/>
            <p:nvPr/>
          </p:nvSpPr>
          <p:spPr>
            <a:xfrm>
              <a:off x="315736"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Verify the length of tenure for a mobile user with their mobile operator</a:t>
              </a:r>
            </a:p>
          </p:txBody>
        </p:sp>
      </p:grpSp>
      <p:grpSp>
        <p:nvGrpSpPr>
          <p:cNvPr id="36" name="Gruppieren 35">
            <a:extLst>
              <a:ext uri="{FF2B5EF4-FFF2-40B4-BE49-F238E27FC236}">
                <a16:creationId xmlns:a16="http://schemas.microsoft.com/office/drawing/2014/main" id="{106CDE18-B4EE-28B0-94C4-AF03F5B8896E}"/>
              </a:ext>
            </a:extLst>
          </p:cNvPr>
          <p:cNvGrpSpPr/>
          <p:nvPr/>
        </p:nvGrpSpPr>
        <p:grpSpPr>
          <a:xfrm>
            <a:off x="9544608" y="2925614"/>
            <a:ext cx="1784845" cy="1446460"/>
            <a:chOff x="9689890" y="2703421"/>
            <a:chExt cx="1784845" cy="1446460"/>
          </a:xfrm>
        </p:grpSpPr>
        <p:sp>
          <p:nvSpPr>
            <p:cNvPr id="29" name="Rectangle: Rounded Corners 10">
              <a:extLst>
                <a:ext uri="{FF2B5EF4-FFF2-40B4-BE49-F238E27FC236}">
                  <a16:creationId xmlns:a16="http://schemas.microsoft.com/office/drawing/2014/main" id="{211CDE2D-AFCF-A7AC-E898-C1DE80F59F8A}"/>
                </a:ext>
              </a:extLst>
            </p:cNvPr>
            <p:cNvSpPr/>
            <p:nvPr/>
          </p:nvSpPr>
          <p:spPr>
            <a:xfrm>
              <a:off x="9772312"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Arial" panose="020B0604020202020204" pitchFamily="34" charset="0"/>
                </a:rPr>
                <a:t>Identity and Consent </a:t>
              </a:r>
              <a:r>
                <a:rPr lang="en-US" sz="1400" b="1" dirty="0" err="1">
                  <a:solidFill>
                    <a:srgbClr val="FFFFFF"/>
                  </a:solidFill>
                  <a:latin typeface="Montserrat SemiBold" panose="00000700000000000000" pitchFamily="2" charset="0"/>
                  <a:cs typeface="Arial" panose="020B0604020202020204" pitchFamily="34" charset="0"/>
                </a:rPr>
                <a:t>Mgmt</a:t>
              </a:r>
              <a:endParaRPr lang="en-US" sz="1400" b="1" dirty="0">
                <a:solidFill>
                  <a:srgbClr val="FFFFFF"/>
                </a:solidFill>
                <a:latin typeface="Montserrat SemiBold" panose="00000700000000000000" pitchFamily="2" charset="0"/>
                <a:cs typeface="Arial" panose="020B0604020202020204" pitchFamily="34" charset="0"/>
              </a:endParaRPr>
            </a:p>
          </p:txBody>
        </p:sp>
        <p:sp>
          <p:nvSpPr>
            <p:cNvPr id="30" name="TextBox 11">
              <a:extLst>
                <a:ext uri="{FF2B5EF4-FFF2-40B4-BE49-F238E27FC236}">
                  <a16:creationId xmlns:a16="http://schemas.microsoft.com/office/drawing/2014/main" id="{68B45F7D-272D-7CC5-BA10-D29B797E06B5}"/>
                </a:ext>
              </a:extLst>
            </p:cNvPr>
            <p:cNvSpPr txBox="1"/>
            <p:nvPr/>
          </p:nvSpPr>
          <p:spPr>
            <a:xfrm>
              <a:off x="9689890"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Arial" panose="020B0604020202020204" pitchFamily="34" charset="0"/>
                </a:rPr>
                <a:t>Provides solutions to capture, store and manage user consent</a:t>
              </a:r>
            </a:p>
          </p:txBody>
        </p:sp>
      </p:grpSp>
    </p:spTree>
    <p:extLst>
      <p:ext uri="{BB962C8B-B14F-4D97-AF65-F5344CB8AC3E}">
        <p14:creationId xmlns:p14="http://schemas.microsoft.com/office/powerpoint/2010/main" val="339368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3782074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320899"/>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Additional APIs and roadmap sync across CSPs, Aggregators and Hyperscalers</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3388311"/>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API lifecycle management consistency,</a:t>
            </a:r>
          </a:p>
          <a:p>
            <a:r>
              <a:rPr lang="en-US" dirty="0">
                <a:latin typeface="Montserrat Light" panose="00000400000000000000" pitchFamily="2" charset="0"/>
                <a:ea typeface="Open Sans" panose="020B0606030504020204" pitchFamily="34" charset="0"/>
                <a:cs typeface="Open Sans"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4455723"/>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Open Sans" panose="020B0606030504020204" pitchFamily="34" charset="0"/>
                <a:cs typeface="Open Sans" panose="020B0606030504020204" pitchFamily="34" charset="0"/>
              </a:rPr>
              <a:t>Support federation through GSMA and OAM through TM Forum </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320899"/>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388311"/>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455723"/>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Open Sans" panose="020B0606030504020204" pitchFamily="34" charset="0"/>
                <a:cs typeface="Open Sans" panose="020B0606030504020204" pitchFamily="34" charset="0"/>
              </a:rPr>
              <a:t>3</a:t>
            </a:r>
          </a:p>
        </p:txBody>
      </p:sp>
    </p:spTree>
    <p:extLst>
      <p:ext uri="{BB962C8B-B14F-4D97-AF65-F5344CB8AC3E}">
        <p14:creationId xmlns:p14="http://schemas.microsoft.com/office/powerpoint/2010/main" val="3203642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2572752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2011064"/>
            <a:ext cx="6737662" cy="4124383"/>
          </a:xfrm>
        </p:spPr>
        <p:txBody>
          <a:bodyPr/>
          <a:lstStyle/>
          <a:p>
            <a:r>
              <a:rPr lang="en-US" sz="1600" dirty="0"/>
              <a:t>Customers (enterprises and startups), aggregators, cloud operators, telco operators, and network equipment vendors are welcome to join CAMARA.  Participation is free, without any fees or obligation to work. For details or in case of questions please use the contact page at </a:t>
            </a:r>
            <a:r>
              <a:rPr lang="en-US" sz="1600" dirty="0">
                <a:hlinkClick r:id="rId5"/>
              </a:rPr>
              <a:t>https://camaraproject.org/contact/</a:t>
            </a:r>
            <a:r>
              <a:rPr lang="en-US" sz="1600" dirty="0"/>
              <a:t>.</a:t>
            </a:r>
          </a:p>
          <a:p>
            <a:r>
              <a:rPr lang="en-US" sz="1600" dirty="0"/>
              <a:t>If you are interested in joining CAMARA, please subscribe to </a:t>
            </a:r>
            <a:r>
              <a:rPr lang="en-US" sz="1600" dirty="0">
                <a:hlinkClick r:id="rId6"/>
              </a:rPr>
              <a:t>all+subscribe@lists.camaraproject.org</a:t>
            </a:r>
            <a:r>
              <a:rPr lang="en-US" sz="1600" dirty="0"/>
              <a:t>.  You may unsubscribe from CAMARA and these communications at any time.</a:t>
            </a:r>
          </a:p>
          <a:p>
            <a:r>
              <a:rPr lang="en-US" sz="1600" dirty="0"/>
              <a:t>If you are interested to show your logo on the CAMARA website as “Participating Organization” you can send it to </a:t>
            </a:r>
            <a:r>
              <a:rPr lang="en-US" sz="1600" dirty="0">
                <a:hlinkClick r:id="rId7"/>
              </a:rPr>
              <a:t>adm@lists.camaraproject.org</a:t>
            </a:r>
            <a:r>
              <a:rPr lang="en-US" sz="1600" dirty="0"/>
              <a:t>. Participation is also free.</a:t>
            </a:r>
          </a:p>
          <a:p>
            <a:r>
              <a:rPr lang="en-US" sz="1600" dirty="0"/>
              <a:t>If you would like to join as CAMARA sponsor or associating organization please don’t hesitate to use the enrollment link </a:t>
            </a:r>
            <a:r>
              <a:rPr lang="en-US" sz="1600" dirty="0">
                <a:hlinkClick r:id="rId8"/>
              </a:rPr>
              <a:t>https://enrollment.lfx.linuxfoundation.org/?project=camarafund</a:t>
            </a:r>
            <a:r>
              <a:rPr lang="en-US" sz="1600" dirty="0"/>
              <a:t>.</a:t>
            </a:r>
            <a:endParaRPr lang="de-DE" sz="16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9"/>
          <a:stretch>
            <a:fillRect/>
          </a:stretch>
        </p:blipFill>
        <p:spPr>
          <a:xfrm>
            <a:off x="7913687"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2"/>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41676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3790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5075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Wake up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5"/>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6"/>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7"/>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8"/>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9"/>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Open Sans" panose="020B0606030504020204" pitchFamily="34" charset="0"/>
                <a:cs typeface="Open Sans"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Open Sans" panose="020B0606030504020204" pitchFamily="34" charset="0"/>
              <a:cs typeface="Open Sans"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0"/>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1596432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172717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Arial" panose="020B0604020202020204" pitchFamily="34" charset="0"/>
              <a:buNone/>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3785152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de-DE" dirty="0" err="1"/>
              <a:t>Abstraction</a:t>
            </a:r>
            <a:r>
              <a:rPr lang="de-DE" dirty="0"/>
              <a:t> API </a:t>
            </a:r>
            <a:br>
              <a:rPr lang="de-DE" dirty="0"/>
            </a:br>
            <a:r>
              <a:rPr lang="de-DE" dirty="0"/>
              <a:t>Architecture</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Arial" panose="020B0604020202020204" pitchFamily="34" charset="0"/>
              <a:buChar char="•"/>
            </a:pPr>
            <a:r>
              <a:rPr lang="en-US" sz="1600" dirty="0"/>
              <a:t>To simplify telco complexity making APIs easy to consume for customers with no telco expertise (user-friendly APIs)</a:t>
            </a:r>
          </a:p>
          <a:p>
            <a:pPr marL="285750" indent="-285750">
              <a:buFont typeface="Arial" panose="020B0604020202020204" pitchFamily="34" charset="0"/>
              <a:buChar char="•"/>
            </a:pPr>
            <a:r>
              <a:rPr lang="en-US" sz="1600" dirty="0"/>
              <a:t>To satisfy data privacy and regulatory requirements</a:t>
            </a:r>
          </a:p>
          <a:p>
            <a:pPr marL="285750" indent="-285750">
              <a:buFont typeface="Arial"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5"/>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483477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Abstraction</a:t>
            </a:r>
            <a:r>
              <a:rPr lang="de-DE" dirty="0"/>
              <a:t>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Arial"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Arial"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Arial"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5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1679157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Availability</a:t>
            </a:r>
            <a:br>
              <a:rPr lang="de-DE" dirty="0"/>
            </a:br>
            <a:r>
              <a:rPr lang="de-DE" dirty="0"/>
              <a:t>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Arial" panose="020B0604020202020204" pitchFamily="34" charset="0"/>
              <a:buChar char="•"/>
            </a:pPr>
            <a:r>
              <a:rPr lang="en-US" sz="2400" dirty="0"/>
              <a:t>To ensure seamless customer experience</a:t>
            </a:r>
          </a:p>
          <a:p>
            <a:pPr marL="342900" indent="-342900">
              <a:buFont typeface="Arial" panose="020B0604020202020204" pitchFamily="34" charset="0"/>
              <a:buChar char="•"/>
            </a:pPr>
            <a:r>
              <a:rPr lang="en-US" sz="2400" dirty="0"/>
              <a:t>To accelerate technology development and commercial adoption (minimize implementation effort)</a:t>
            </a:r>
          </a:p>
          <a:p>
            <a:pPr marL="342900" indent="-342900">
              <a:buFont typeface="Arial" panose="020B0604020202020204" pitchFamily="34" charset="0"/>
              <a:buChar char="•"/>
            </a:pPr>
            <a:r>
              <a:rPr lang="en-US" sz="2400" dirty="0"/>
              <a:t>To accelerate education and promotion</a:t>
            </a:r>
          </a:p>
          <a:p>
            <a:pPr marL="342900" indent="-342900">
              <a:buFont typeface="Arial"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384424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Mission</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5"/>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6"/>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2.xml><?xml version="1.0" encoding="utf-8"?>
<ds:datastoreItem xmlns:ds="http://schemas.openxmlformats.org/officeDocument/2006/customXml" ds:itemID="{4BE4BC89-2999-4962-A9CC-B6D8BA5FD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2079</Words>
  <Application>Microsoft Office PowerPoint</Application>
  <PresentationFormat>Benutzerdefiniert</PresentationFormat>
  <Paragraphs>292</Paragraphs>
  <Slides>26</Slides>
  <Notes>0</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26</vt:i4>
      </vt:variant>
    </vt:vector>
  </HeadingPairs>
  <TitlesOfParts>
    <vt:vector size="36" baseType="lpstr">
      <vt:lpstr>Arial</vt:lpstr>
      <vt:lpstr>Montserrat SemiBold</vt:lpstr>
      <vt:lpstr>Calibri</vt:lpstr>
      <vt:lpstr>FlexoSoft</vt:lpstr>
      <vt:lpstr>Open Sans</vt:lpstr>
      <vt:lpstr>Wingdings 2</vt:lpstr>
      <vt:lpstr>Montserrat Light</vt:lpstr>
      <vt:lpstr>Montserrat</vt:lpstr>
      <vt:lpstr>Detecon_Master</vt:lpstr>
      <vt:lpstr>think-cell Folie</vt:lpstr>
      <vt:lpstr>PowerPoint-Präsentation</vt:lpstr>
      <vt:lpstr>APIs enabling seamless access to Telco network capabilitites</vt:lpstr>
      <vt:lpstr>5G network capabilities Introduction </vt:lpstr>
      <vt:lpstr>5G network capabilities Introduction</vt:lpstr>
      <vt:lpstr>What is the CAMARA Project? Key problems we try to solve</vt:lpstr>
      <vt:lpstr>Abstraction API  Architecture</vt:lpstr>
      <vt:lpstr>Abstraction API  Distribution Options</vt:lpstr>
      <vt:lpstr>Availability Benefit</vt:lpstr>
      <vt:lpstr>CAMARA Mission</vt:lpstr>
      <vt:lpstr>CAMARA Scope</vt:lpstr>
      <vt:lpstr>CAMARA Scope</vt:lpstr>
      <vt:lpstr>CAMARA Scope</vt:lpstr>
      <vt:lpstr>CAMARA Scope</vt:lpstr>
      <vt:lpstr>CAMARA Scope</vt:lpstr>
      <vt:lpstr>CAMARA Where we started…</vt:lpstr>
      <vt:lpstr>CAMARA … and where we are now</vt:lpstr>
      <vt:lpstr>CAMARA Logos </vt:lpstr>
      <vt:lpstr>CAMARA API Showcases</vt:lpstr>
      <vt:lpstr>Status of APIs within CAMARA</vt:lpstr>
      <vt:lpstr>Open Gateway API public launch status</vt:lpstr>
      <vt:lpstr>CAMARA - Collaboration with GSMA Open Gateway</vt:lpstr>
      <vt:lpstr>Current CAMARA API Families (1)</vt:lpstr>
      <vt:lpstr>Current CAMARA API Families (2)</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56</cp:revision>
  <dcterms:created xsi:type="dcterms:W3CDTF">2023-03-22T16:25:12Z</dcterms:created>
  <dcterms:modified xsi:type="dcterms:W3CDTF">2024-06-06T11:05:15Z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